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AD62F29-2D72-4F7F-95E9-21BCB312ED82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A87FF1-4D19-4CA6-95AD-6B8294E2471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299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EC14BC8-004F-4595-8C9D-FAE979B4CAA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7055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D7556DF-9B7B-4896-B223-8FEF355EF14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1785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62AFB7B-D543-430B-8F43-8F49178EC9C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2417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1604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3856188-01D7-4C2A-98A6-175DF63C487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1909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2A1FD5A-6309-40B6-ACEF-77143C84367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55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B8A79BC-B16C-4577-AC28-F5309BC2503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1239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EEEF8CB-4B65-4D2F-A3BD-6D4A411850C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1592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8204889-6C29-4B54-8290-272636DE2C6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4501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BADB575-0685-4794-811F-83A6BAE5974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3995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119A1B-4D92-440C-BB25-8A1314CDB39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9473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Come, thou almighty King,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help us thy Name to sing,</a:t>
            </a:r>
            <a:endParaRPr lang="en-NZ" dirty="0"/>
          </a:p>
          <a:p>
            <a:r>
              <a:rPr lang="en-GB" dirty="0"/>
              <a:t>		help us to praise.</a:t>
            </a:r>
            <a:endParaRPr lang="en-NZ" dirty="0"/>
          </a:p>
          <a:p>
            <a:r>
              <a:rPr lang="en-GB" dirty="0"/>
              <a:t>	Father, all-glorious,</a:t>
            </a:r>
            <a:endParaRPr lang="en-NZ" dirty="0"/>
          </a:p>
          <a:p>
            <a:r>
              <a:rPr lang="en-GB" dirty="0"/>
              <a:t>		o’er all victorious,</a:t>
            </a:r>
            <a:endParaRPr lang="en-NZ" dirty="0"/>
          </a:p>
          <a:p>
            <a:r>
              <a:rPr lang="en-GB" dirty="0"/>
              <a:t>		come and reign over us,</a:t>
            </a:r>
            <a:endParaRPr lang="en-NZ" dirty="0"/>
          </a:p>
          <a:p>
            <a:r>
              <a:rPr lang="en-GB" dirty="0"/>
              <a:t>		Ancient of Days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152]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Come, thou incarnate Word,</a:t>
            </a:r>
            <a:endParaRPr lang="en-NZ" dirty="0"/>
          </a:p>
          <a:p>
            <a:r>
              <a:rPr lang="en-GB" dirty="0"/>
              <a:t>		gird on thy mighty sword,</a:t>
            </a:r>
            <a:endParaRPr lang="en-NZ" dirty="0"/>
          </a:p>
          <a:p>
            <a:r>
              <a:rPr lang="en-GB" dirty="0"/>
              <a:t>		scatter thy foes.</a:t>
            </a:r>
            <a:endParaRPr lang="en-NZ" dirty="0"/>
          </a:p>
          <a:p>
            <a:r>
              <a:rPr lang="en-GB" dirty="0"/>
              <a:t>	Let thine almighty aid</a:t>
            </a:r>
            <a:endParaRPr lang="en-NZ" dirty="0"/>
          </a:p>
          <a:p>
            <a:r>
              <a:rPr lang="en-GB" dirty="0"/>
              <a:t>		our sure defence be made,</a:t>
            </a:r>
            <a:endParaRPr lang="en-NZ" dirty="0"/>
          </a:p>
          <a:p>
            <a:r>
              <a:rPr lang="en-GB" dirty="0"/>
              <a:t>		our souls on thee be stayed;</a:t>
            </a:r>
            <a:endParaRPr lang="en-NZ" dirty="0"/>
          </a:p>
          <a:p>
            <a:r>
              <a:rPr lang="en-GB" dirty="0"/>
              <a:t>		thy wonders show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Come, holy Comforter,</a:t>
            </a:r>
            <a:endParaRPr lang="en-NZ" dirty="0"/>
          </a:p>
          <a:p>
            <a:r>
              <a:rPr lang="en-GB" dirty="0"/>
              <a:t>		thy sacred witness bear</a:t>
            </a:r>
            <a:endParaRPr lang="en-NZ" dirty="0"/>
          </a:p>
          <a:p>
            <a:r>
              <a:rPr lang="en-GB" dirty="0"/>
              <a:t>		in this glad hour.</a:t>
            </a:r>
            <a:endParaRPr lang="en-NZ" dirty="0"/>
          </a:p>
          <a:p>
            <a:r>
              <a:rPr lang="en-GB" dirty="0"/>
              <a:t>	Thou who almighty art,</a:t>
            </a:r>
            <a:endParaRPr lang="en-NZ" dirty="0"/>
          </a:p>
          <a:p>
            <a:r>
              <a:rPr lang="en-GB" dirty="0"/>
              <a:t>		now rule in </a:t>
            </a:r>
            <a:r>
              <a:rPr lang="en-GB" dirty="0" err="1"/>
              <a:t>ev’ry</a:t>
            </a:r>
            <a:r>
              <a:rPr lang="en-GB" dirty="0"/>
              <a:t> heart,</a:t>
            </a:r>
            <a:endParaRPr lang="en-NZ" dirty="0"/>
          </a:p>
          <a:p>
            <a:r>
              <a:rPr lang="en-GB" dirty="0"/>
              <a:t>		and ne’er from us depart,</a:t>
            </a:r>
            <a:endParaRPr lang="en-NZ" dirty="0"/>
          </a:p>
          <a:p>
            <a:r>
              <a:rPr lang="en-GB" dirty="0"/>
              <a:t>		Spirit of </a:t>
            </a:r>
            <a:r>
              <a:rPr lang="en-GB" dirty="0" err="1"/>
              <a:t>pow’r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7791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To the great One in Three</a:t>
            </a:r>
            <a:endParaRPr lang="en-NZ" dirty="0"/>
          </a:p>
          <a:p>
            <a:r>
              <a:rPr lang="en-GB" dirty="0"/>
              <a:t>		eternal praises be</a:t>
            </a:r>
            <a:endParaRPr lang="en-NZ" dirty="0"/>
          </a:p>
          <a:p>
            <a:r>
              <a:rPr lang="en-GB" dirty="0"/>
              <a:t>		hence evermore.</a:t>
            </a:r>
            <a:endParaRPr lang="en-NZ" dirty="0"/>
          </a:p>
          <a:p>
            <a:r>
              <a:rPr lang="en-GB" dirty="0"/>
              <a:t>	His </a:t>
            </a:r>
            <a:r>
              <a:rPr lang="en-GB" dirty="0" err="1"/>
              <a:t>sov’reign</a:t>
            </a:r>
            <a:r>
              <a:rPr lang="en-GB" dirty="0"/>
              <a:t> majesty</a:t>
            </a:r>
            <a:endParaRPr lang="en-NZ" dirty="0"/>
          </a:p>
          <a:p>
            <a:r>
              <a:rPr lang="en-GB" dirty="0"/>
              <a:t>		may we in glory see,</a:t>
            </a:r>
            <a:endParaRPr lang="en-NZ" dirty="0"/>
          </a:p>
          <a:p>
            <a:r>
              <a:rPr lang="en-GB" dirty="0"/>
              <a:t>		and to eternity</a:t>
            </a:r>
            <a:endParaRPr lang="en-NZ" dirty="0"/>
          </a:p>
          <a:p>
            <a:r>
              <a:rPr lang="en-GB" dirty="0"/>
              <a:t>		love and adore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152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Anonymous, 1757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Felice</a:t>
            </a:r>
            <a:r>
              <a:rPr lang="en-GB" sz="1000" dirty="0"/>
              <a:t> de </a:t>
            </a:r>
            <a:r>
              <a:rPr lang="en-GB" sz="1000" dirty="0" err="1"/>
              <a:t>Giardini</a:t>
            </a:r>
            <a:r>
              <a:rPr lang="en-GB" sz="1000" dirty="0"/>
              <a:t>, 1769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32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2014-02-26T09:15:38Z</dcterms:created>
  <dcterms:modified xsi:type="dcterms:W3CDTF">2014-02-26T09:16:51Z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