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45051C9-E7CD-41C8-8A1D-A7C8D313CD37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C20B36-4BA2-480A-84DC-A2F2F34EEAF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2459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33B3580-1EFB-4FAC-8A52-11C492765B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1913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CFA7FA-0DAB-4268-989A-EF37041815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353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FD01E3-2D49-4977-BDDA-5860390B628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02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7241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83ACF4-D60F-4706-8BCC-03EA25FCBF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127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E0CB8D-AB5C-4CD1-AEAA-66B3D242A88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855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81C18C-C196-491C-9671-71BD7AFE7D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771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F2B70F-55FD-4796-AFCB-26DE9DE86BF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116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F7C1B15-83D6-492A-81B6-B89925FD66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247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66108B-60C2-4B6B-984F-F8EC3C6C792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597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0DD97F-9C32-4018-9C7D-DA5A02182A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6576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Glory be to God in heaven,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peace to those who love him well;</a:t>
            </a:r>
            <a:endParaRPr lang="en-NZ" dirty="0"/>
          </a:p>
          <a:p>
            <a:r>
              <a:rPr lang="en-GB" dirty="0"/>
              <a:t>	on the earth let all his people</a:t>
            </a:r>
            <a:endParaRPr lang="en-NZ" dirty="0"/>
          </a:p>
          <a:p>
            <a:r>
              <a:rPr lang="en-GB" dirty="0"/>
              <a:t>		speak his grace, his wonders tell:</a:t>
            </a:r>
            <a:endParaRPr lang="en-NZ" dirty="0"/>
          </a:p>
          <a:p>
            <a:r>
              <a:rPr lang="en-GB" dirty="0"/>
              <a:t>	Lord, we praise you for your glory,</a:t>
            </a:r>
            <a:endParaRPr lang="en-NZ" dirty="0"/>
          </a:p>
          <a:p>
            <a:r>
              <a:rPr lang="en-GB" dirty="0"/>
              <a:t>		mighty Father, heaven’s King;</a:t>
            </a:r>
            <a:endParaRPr lang="en-NZ" dirty="0"/>
          </a:p>
          <a:p>
            <a:r>
              <a:rPr lang="en-GB" dirty="0"/>
              <a:t>	hear our joyful adoration</a:t>
            </a:r>
            <a:endParaRPr lang="en-NZ" dirty="0"/>
          </a:p>
          <a:p>
            <a:r>
              <a:rPr lang="en-GB" dirty="0"/>
              <a:t>		and accept the thanks we bring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153]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Only Son of God the Father,</a:t>
            </a:r>
            <a:endParaRPr lang="en-NZ" dirty="0"/>
          </a:p>
          <a:p>
            <a:r>
              <a:rPr lang="en-GB" dirty="0"/>
              <a:t>		Lamb who takes our sin away,</a:t>
            </a:r>
            <a:endParaRPr lang="en-NZ" dirty="0"/>
          </a:p>
          <a:p>
            <a:r>
              <a:rPr lang="en-GB" dirty="0"/>
              <a:t>	now with him in triumph seated –</a:t>
            </a:r>
            <a:endParaRPr lang="en-NZ" dirty="0"/>
          </a:p>
          <a:p>
            <a:r>
              <a:rPr lang="en-GB" dirty="0"/>
              <a:t>		for your mercy, Lord, we pray:</a:t>
            </a:r>
            <a:endParaRPr lang="en-NZ" dirty="0"/>
          </a:p>
          <a:p>
            <a:r>
              <a:rPr lang="en-GB" dirty="0"/>
              <a:t>	Jesus Christ, most high and holy,</a:t>
            </a:r>
            <a:endParaRPr lang="en-NZ" dirty="0"/>
          </a:p>
          <a:p>
            <a:r>
              <a:rPr lang="en-GB" dirty="0"/>
              <a:t>		Saviour, you are God alone</a:t>
            </a:r>
            <a:endParaRPr lang="en-NZ" dirty="0"/>
          </a:p>
          <a:p>
            <a:r>
              <a:rPr lang="en-GB" dirty="0"/>
              <a:t>	in the glory of the Father</a:t>
            </a:r>
            <a:endParaRPr lang="en-NZ" dirty="0"/>
          </a:p>
          <a:p>
            <a:r>
              <a:rPr lang="en-GB" dirty="0"/>
              <a:t>		with the Spirit: Three in One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153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(#449866)</a:t>
            </a:r>
            <a:endParaRPr lang="en-NZ" sz="1000" i="1" dirty="0"/>
          </a:p>
          <a:p>
            <a:pPr algn="r"/>
            <a:r>
              <a:rPr lang="en-GB" sz="1000" dirty="0"/>
              <a:t>Text: From </a:t>
            </a:r>
            <a:r>
              <a:rPr lang="en-GB" sz="1000" i="1" dirty="0"/>
              <a:t>Gloria in </a:t>
            </a:r>
            <a:r>
              <a:rPr lang="en-GB" sz="1000" i="1" dirty="0" err="1"/>
              <a:t>Excelsis</a:t>
            </a:r>
            <a:r>
              <a:rPr lang="en-GB" sz="1000" dirty="0"/>
              <a:t>; </a:t>
            </a:r>
            <a:r>
              <a:rPr lang="en-GB" sz="1000" dirty="0" err="1"/>
              <a:t>vers</a:t>
            </a:r>
            <a:r>
              <a:rPr lang="en-GB" sz="1000" dirty="0"/>
              <a:t>. Michael Perry, 1942–1996,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</a:t>
            </a:r>
            <a:endParaRPr lang="en-NZ" sz="1000" dirty="0"/>
          </a:p>
          <a:p>
            <a:pPr algn="r"/>
            <a:r>
              <a:rPr lang="en-GB" sz="1000" dirty="0"/>
              <a:t>Tune: Ludwig van Beethoven, 1824, arr.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44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2014-02-26T09:16:55Z</dcterms:created>
  <dcterms:modified xsi:type="dcterms:W3CDTF">2014-04-03T09:14:41Z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