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4C160EE-B7D4-4BA4-9E23-FDC532CC026C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1E0F1D-718C-42AA-AE69-B599C9F633B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8917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2BA3665D-4F8B-4488-8F71-3F9E84FE867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4626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707D96C-CE44-430D-85FD-47D342DD27E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1454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9688A2-A715-4D0F-8077-2E1DAB11196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2232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8586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B513A53-64B6-4798-8A41-E7945BC6BFB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122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1F367B1-C665-4E34-A241-FBE2AC5E501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4504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8DDFA3-E821-4361-BB7C-416DD8E4EBB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9137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883E001-B89F-4F4F-B5F1-0E3853C765E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6348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2BCE04D-47D3-497D-9EE6-45BA491198E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4124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FD77D76-04B6-47E9-833E-D7DC3708BD8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0767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22B333-43B6-4535-8A68-954CDCF7509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0883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All glory be to thee, Most High,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to thee all adoration;</a:t>
            </a:r>
            <a:endParaRPr lang="en-NZ" dirty="0"/>
          </a:p>
          <a:p>
            <a:r>
              <a:rPr lang="en-GB" dirty="0"/>
              <a:t>		in grace and truth thou </a:t>
            </a:r>
            <a:r>
              <a:rPr lang="en-GB" dirty="0" err="1"/>
              <a:t>drawest</a:t>
            </a:r>
            <a:r>
              <a:rPr lang="en-GB" dirty="0"/>
              <a:t> nigh</a:t>
            </a:r>
            <a:endParaRPr lang="en-NZ" dirty="0"/>
          </a:p>
          <a:p>
            <a:r>
              <a:rPr lang="en-GB" dirty="0"/>
              <a:t>		to offer us salvation;</a:t>
            </a:r>
            <a:endParaRPr lang="en-NZ" dirty="0"/>
          </a:p>
          <a:p>
            <a:r>
              <a:rPr lang="en-GB" dirty="0"/>
              <a:t>	thou </a:t>
            </a:r>
            <a:r>
              <a:rPr lang="en-GB" dirty="0" err="1"/>
              <a:t>showest</a:t>
            </a:r>
            <a:r>
              <a:rPr lang="en-GB" dirty="0"/>
              <a:t> thy good will to men,</a:t>
            </a:r>
            <a:endParaRPr lang="en-NZ" dirty="0"/>
          </a:p>
          <a:p>
            <a:r>
              <a:rPr lang="en-GB" dirty="0"/>
              <a:t>		and peace shall reign on earth again;</a:t>
            </a:r>
            <a:endParaRPr lang="en-NZ" dirty="0"/>
          </a:p>
          <a:p>
            <a:r>
              <a:rPr lang="en-GB" dirty="0"/>
              <a:t>		we praise thy name forever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154]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We praise, we worship thee, we trust,</a:t>
            </a:r>
            <a:endParaRPr lang="en-NZ" dirty="0"/>
          </a:p>
          <a:p>
            <a:r>
              <a:rPr lang="en-GB" dirty="0"/>
              <a:t>		and give thee thanks forever,</a:t>
            </a:r>
            <a:endParaRPr lang="en-NZ" dirty="0"/>
          </a:p>
          <a:p>
            <a:r>
              <a:rPr lang="en-GB" dirty="0"/>
              <a:t>		O Father, for thy rule is just</a:t>
            </a:r>
            <a:endParaRPr lang="en-NZ" dirty="0"/>
          </a:p>
          <a:p>
            <a:r>
              <a:rPr lang="en-GB" dirty="0"/>
              <a:t>		and wise, and changes never;</a:t>
            </a:r>
            <a:endParaRPr lang="en-NZ" dirty="0"/>
          </a:p>
          <a:p>
            <a:r>
              <a:rPr lang="en-GB" dirty="0"/>
              <a:t>	thy hand almighty o’er us reigns,</a:t>
            </a:r>
            <a:endParaRPr lang="en-NZ" dirty="0"/>
          </a:p>
          <a:p>
            <a:r>
              <a:rPr lang="en-GB" dirty="0"/>
              <a:t>		thou </a:t>
            </a:r>
            <a:r>
              <a:rPr lang="en-GB" dirty="0" err="1"/>
              <a:t>doest</a:t>
            </a:r>
            <a:r>
              <a:rPr lang="en-GB" dirty="0"/>
              <a:t> what thy will ordains;</a:t>
            </a:r>
            <a:endParaRPr lang="en-NZ" dirty="0"/>
          </a:p>
          <a:p>
            <a:r>
              <a:rPr lang="en-GB" dirty="0"/>
              <a:t>		’tis well for us thou </a:t>
            </a:r>
            <a:r>
              <a:rPr lang="en-GB" dirty="0" err="1"/>
              <a:t>rulest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Jesus Christ, our God and Lord,</a:t>
            </a:r>
            <a:endParaRPr lang="en-NZ" dirty="0"/>
          </a:p>
          <a:p>
            <a:r>
              <a:rPr lang="en-GB" dirty="0"/>
              <a:t>		Son of the </a:t>
            </a:r>
            <a:r>
              <a:rPr lang="en-GB" dirty="0" err="1"/>
              <a:t>heav’nly</a:t>
            </a:r>
            <a:r>
              <a:rPr lang="en-GB" dirty="0"/>
              <a:t> Father,</a:t>
            </a:r>
            <a:endParaRPr lang="en-NZ" dirty="0"/>
          </a:p>
          <a:p>
            <a:r>
              <a:rPr lang="en-GB" dirty="0"/>
              <a:t>		O thou who hast our peace restored,</a:t>
            </a:r>
            <a:endParaRPr lang="en-NZ" dirty="0"/>
          </a:p>
          <a:p>
            <a:r>
              <a:rPr lang="en-GB" dirty="0"/>
              <a:t>		the straying sheep </a:t>
            </a:r>
            <a:r>
              <a:rPr lang="en-GB" dirty="0" err="1"/>
              <a:t>dost</a:t>
            </a:r>
            <a:r>
              <a:rPr lang="en-GB" dirty="0"/>
              <a:t> gather;</a:t>
            </a:r>
            <a:endParaRPr lang="en-NZ" dirty="0"/>
          </a:p>
          <a:p>
            <a:r>
              <a:rPr lang="en-GB" dirty="0"/>
              <a:t>	thou Lamb of God, to thee on high</a:t>
            </a:r>
            <a:endParaRPr lang="en-NZ" dirty="0"/>
          </a:p>
          <a:p>
            <a:r>
              <a:rPr lang="en-GB" dirty="0"/>
              <a:t>		out of the depths we sinners cry:</a:t>
            </a:r>
            <a:endParaRPr lang="en-NZ" dirty="0"/>
          </a:p>
          <a:p>
            <a:r>
              <a:rPr lang="en-GB" dirty="0"/>
              <a:t>		have mercy on us, Jesus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0734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Holy Spirit, precious gift,</a:t>
            </a:r>
            <a:endParaRPr lang="en-NZ" dirty="0"/>
          </a:p>
          <a:p>
            <a:r>
              <a:rPr lang="en-GB" dirty="0"/>
              <a:t>		thou Comforter unfailing,</a:t>
            </a:r>
            <a:endParaRPr lang="en-NZ" dirty="0"/>
          </a:p>
          <a:p>
            <a:r>
              <a:rPr lang="en-GB" dirty="0"/>
              <a:t>		from Satan’s snares our souls uplift,</a:t>
            </a:r>
            <a:endParaRPr lang="en-NZ" dirty="0"/>
          </a:p>
          <a:p>
            <a:r>
              <a:rPr lang="en-GB" dirty="0"/>
              <a:t>		and let thy </a:t>
            </a:r>
            <a:r>
              <a:rPr lang="en-GB" dirty="0" err="1"/>
              <a:t>pow’r</a:t>
            </a:r>
            <a:r>
              <a:rPr lang="en-GB" dirty="0"/>
              <a:t>, availing,</a:t>
            </a:r>
            <a:endParaRPr lang="en-NZ" dirty="0"/>
          </a:p>
          <a:p>
            <a:r>
              <a:rPr lang="en-GB" dirty="0"/>
              <a:t>	avert our woes and calm our dread.</a:t>
            </a:r>
            <a:endParaRPr lang="en-NZ" dirty="0"/>
          </a:p>
          <a:p>
            <a:r>
              <a:rPr lang="en-GB" dirty="0"/>
              <a:t>		For us the Saviour’s blood was shed;</a:t>
            </a:r>
            <a:endParaRPr lang="en-NZ" dirty="0"/>
          </a:p>
          <a:p>
            <a:r>
              <a:rPr lang="en-GB" dirty="0"/>
              <a:t>		we trust in thee to save us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154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Latin hymn, author and translator unknown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dirty="0" err="1"/>
              <a:t>attr</a:t>
            </a:r>
            <a:r>
              <a:rPr lang="en-GB" sz="1000" dirty="0"/>
              <a:t>. Nicolaus Decius, 1539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37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2014-02-26T09:28:58Z</dcterms:created>
  <dcterms:modified xsi:type="dcterms:W3CDTF">2014-02-26T09:30:27Z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