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AD8AEFB-8FC8-4449-BCFD-DDC5E16CF085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A8320B-2094-48EF-B807-5B9A0EEA1F5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327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7CAAF0C-4B28-4525-809F-CACE3C90F4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654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F12F35-A12A-4552-9BC8-CE7F34215D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8808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84D0F4-EC47-4A1F-B898-C891221D8E9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350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237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0DDF3-1898-4B39-BAF4-24A441BE337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8377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64AAF8-0528-4153-BAE6-50CD9A4B26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9629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D4D6FC-44AC-4C40-A533-887164C60F3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3456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303E5C-F547-4473-9BB9-ECD946C963E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9482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0E1D7B-6944-4999-81F4-4543776C310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9161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DF84D05-1F1B-4142-B986-6263B74EFEC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1952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AC4DDD-6C07-4B6D-BEFF-EE99E84BE88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0938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Holy, holy, holy!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Lord God Almighty!</a:t>
            </a:r>
            <a:endParaRPr lang="en-NZ" dirty="0"/>
          </a:p>
          <a:p>
            <a:r>
              <a:rPr lang="en-GB" dirty="0"/>
              <a:t>		Early in the morning</a:t>
            </a:r>
            <a:endParaRPr lang="en-NZ" dirty="0"/>
          </a:p>
          <a:p>
            <a:r>
              <a:rPr lang="en-GB" dirty="0"/>
              <a:t>		our song shall rise to thee.</a:t>
            </a:r>
            <a:endParaRPr lang="en-NZ" dirty="0"/>
          </a:p>
          <a:p>
            <a:r>
              <a:rPr lang="en-GB" dirty="0"/>
              <a:t>	Holy, holy, holy!</a:t>
            </a:r>
            <a:endParaRPr lang="en-NZ" dirty="0"/>
          </a:p>
          <a:p>
            <a:r>
              <a:rPr lang="en-GB" dirty="0"/>
              <a:t>		Merciful and mighty!</a:t>
            </a:r>
            <a:endParaRPr lang="en-NZ" dirty="0"/>
          </a:p>
          <a:p>
            <a:r>
              <a:rPr lang="en-GB" dirty="0"/>
              <a:t>		God in three persons,</a:t>
            </a:r>
            <a:endParaRPr lang="en-NZ" dirty="0"/>
          </a:p>
          <a:p>
            <a:r>
              <a:rPr lang="en-GB" dirty="0"/>
              <a:t>		blessed Trinity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155]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Holy, holy, holy!</a:t>
            </a:r>
            <a:endParaRPr lang="en-NZ" dirty="0"/>
          </a:p>
          <a:p>
            <a:r>
              <a:rPr lang="en-GB" dirty="0"/>
              <a:t>		All the saints adore thee,</a:t>
            </a:r>
            <a:endParaRPr lang="en-NZ" dirty="0"/>
          </a:p>
          <a:p>
            <a:r>
              <a:rPr lang="en-GB" dirty="0"/>
              <a:t>		casting down their golden crowns</a:t>
            </a:r>
            <a:endParaRPr lang="en-NZ" dirty="0"/>
          </a:p>
          <a:p>
            <a:r>
              <a:rPr lang="en-GB" dirty="0"/>
              <a:t>		around the glassy sea;</a:t>
            </a:r>
            <a:endParaRPr lang="en-NZ" dirty="0"/>
          </a:p>
          <a:p>
            <a:r>
              <a:rPr lang="en-GB" dirty="0"/>
              <a:t>	cherubim and seraphim</a:t>
            </a:r>
            <a:endParaRPr lang="en-NZ" dirty="0"/>
          </a:p>
          <a:p>
            <a:r>
              <a:rPr lang="en-GB" dirty="0"/>
              <a:t>		falling down before thee,</a:t>
            </a:r>
            <a:endParaRPr lang="en-NZ" dirty="0"/>
          </a:p>
          <a:p>
            <a:r>
              <a:rPr lang="en-GB" dirty="0"/>
              <a:t>		who </a:t>
            </a:r>
            <a:r>
              <a:rPr lang="en-GB" dirty="0" err="1"/>
              <a:t>wert</a:t>
            </a:r>
            <a:r>
              <a:rPr lang="en-GB" dirty="0"/>
              <a:t> and art and</a:t>
            </a:r>
            <a:endParaRPr lang="en-NZ" dirty="0"/>
          </a:p>
          <a:p>
            <a:r>
              <a:rPr lang="en-GB" dirty="0"/>
              <a:t>		evermore shalt be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Holy, holy, holy!</a:t>
            </a:r>
            <a:endParaRPr lang="en-NZ" dirty="0"/>
          </a:p>
          <a:p>
            <a:r>
              <a:rPr lang="en-GB" dirty="0"/>
              <a:t>		Though the darkness hide thee,</a:t>
            </a:r>
            <a:endParaRPr lang="en-NZ" dirty="0"/>
          </a:p>
          <a:p>
            <a:r>
              <a:rPr lang="en-GB" dirty="0"/>
              <a:t>		though the eye of sinful man</a:t>
            </a:r>
            <a:endParaRPr lang="en-NZ" dirty="0"/>
          </a:p>
          <a:p>
            <a:r>
              <a:rPr lang="en-GB" dirty="0"/>
              <a:t>		thy glory may not see,</a:t>
            </a:r>
            <a:endParaRPr lang="en-NZ" dirty="0"/>
          </a:p>
          <a:p>
            <a:r>
              <a:rPr lang="en-GB" dirty="0"/>
              <a:t>	only thou art holy;</a:t>
            </a:r>
            <a:endParaRPr lang="en-NZ" dirty="0"/>
          </a:p>
          <a:p>
            <a:r>
              <a:rPr lang="en-GB" dirty="0"/>
              <a:t>		there is none beside thee,</a:t>
            </a:r>
            <a:endParaRPr lang="en-NZ" dirty="0"/>
          </a:p>
          <a:p>
            <a:r>
              <a:rPr lang="en-GB" dirty="0"/>
              <a:t>		perfect in </a:t>
            </a:r>
            <a:r>
              <a:rPr lang="en-GB" dirty="0" err="1"/>
              <a:t>pow’r</a:t>
            </a:r>
            <a:r>
              <a:rPr lang="en-GB" dirty="0"/>
              <a:t>, in</a:t>
            </a:r>
            <a:endParaRPr lang="en-NZ" dirty="0"/>
          </a:p>
          <a:p>
            <a:r>
              <a:rPr lang="en-GB" dirty="0"/>
              <a:t>		love, and purity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9415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Holy, holy, holy!</a:t>
            </a:r>
            <a:endParaRPr lang="en-NZ" dirty="0"/>
          </a:p>
          <a:p>
            <a:r>
              <a:rPr lang="en-GB" dirty="0"/>
              <a:t>		Lord God Almighty!</a:t>
            </a:r>
            <a:endParaRPr lang="en-NZ" dirty="0"/>
          </a:p>
          <a:p>
            <a:r>
              <a:rPr lang="en-GB" dirty="0"/>
              <a:t>		All thy works shall praise thy name,</a:t>
            </a:r>
            <a:endParaRPr lang="en-NZ" dirty="0"/>
          </a:p>
          <a:p>
            <a:r>
              <a:rPr lang="en-GB" dirty="0"/>
              <a:t>		in earth and sky and sea.</a:t>
            </a:r>
            <a:endParaRPr lang="en-NZ" dirty="0"/>
          </a:p>
          <a:p>
            <a:r>
              <a:rPr lang="en-GB" dirty="0"/>
              <a:t>	Holy, holy, holy!</a:t>
            </a:r>
            <a:endParaRPr lang="en-NZ" dirty="0"/>
          </a:p>
          <a:p>
            <a:r>
              <a:rPr lang="en-GB" dirty="0"/>
              <a:t>		Merciful and mighty!</a:t>
            </a:r>
            <a:endParaRPr lang="en-NZ" dirty="0"/>
          </a:p>
          <a:p>
            <a:r>
              <a:rPr lang="en-GB" dirty="0"/>
              <a:t>		God in three persons,</a:t>
            </a:r>
            <a:endParaRPr lang="en-NZ" dirty="0"/>
          </a:p>
          <a:p>
            <a:r>
              <a:rPr lang="en-GB" dirty="0"/>
              <a:t>		blessed Trinity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155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Reginald Heber, 1827</a:t>
            </a:r>
            <a:endParaRPr lang="en-NZ" sz="1000" dirty="0"/>
          </a:p>
          <a:p>
            <a:pPr algn="r"/>
            <a:r>
              <a:rPr lang="en-GB" sz="1000" dirty="0"/>
              <a:t>Tune: John B. Dykes, 1861; </a:t>
            </a:r>
            <a:r>
              <a:rPr lang="en-GB" sz="1000" dirty="0" err="1"/>
              <a:t>desc</a:t>
            </a:r>
            <a:r>
              <a:rPr lang="en-GB" sz="1000" dirty="0"/>
              <a:t>. David McKinley Williams, 1887–1978, © H.W. </a:t>
            </a:r>
            <a:r>
              <a:rPr lang="en-GB" sz="1000" dirty="0" err="1"/>
              <a:t>Gray</a:t>
            </a:r>
            <a:r>
              <a:rPr lang="en-GB" sz="1000" dirty="0"/>
              <a:t> Co.,</a:t>
            </a:r>
            <a:br>
              <a:rPr lang="en-GB" sz="1000" dirty="0"/>
            </a:br>
            <a:r>
              <a:rPr lang="en-GB" sz="1000" dirty="0"/>
              <a:t>1948, </a:t>
            </a:r>
            <a:r>
              <a:rPr lang="en-GB" sz="1000" dirty="0" err="1"/>
              <a:t>ren</a:t>
            </a:r>
            <a:r>
              <a:rPr lang="en-GB" sz="1000" dirty="0"/>
              <a:t>.; this arr. by the Reformed Churches of New Zealand © H.W. </a:t>
            </a:r>
            <a:r>
              <a:rPr lang="en-GB" sz="1000" dirty="0" err="1"/>
              <a:t>Gray</a:t>
            </a:r>
            <a:r>
              <a:rPr lang="en-GB" sz="1000" dirty="0"/>
              <a:t> Co. (admin.</a:t>
            </a:r>
            <a:br>
              <a:rPr lang="en-GB" sz="1000" dirty="0"/>
            </a:br>
            <a:r>
              <a:rPr lang="en-GB" sz="1000" dirty="0"/>
              <a:t>Alfred Australia Pty Ltd in Australasia), 2012; all rights reserved; reproduced by 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50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2014-02-26T09:30:47Z</dcterms:created>
  <dcterms:modified xsi:type="dcterms:W3CDTF">2014-02-26T09:32:18Z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