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7"/>
  </p:handoutMasterIdLst>
  <p:sldIdLst>
    <p:sldId id="259" r:id="rId2"/>
    <p:sldId id="260" r:id="rId3"/>
    <p:sldId id="262" r:id="rId4"/>
    <p:sldId id="263" r:id="rId5"/>
    <p:sldId id="261" r:id="rId6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CF3879D-F1DD-4D22-A796-5F7C216FDD2C}" type="datetimeFigureOut">
              <a:rPr lang="en-NZ"/>
              <a:pPr>
                <a:defRPr/>
              </a:pPr>
              <a:t>26/02/2014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747A0E-E842-43CE-BBE9-576B93F42F7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148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195AA25-4CE2-42B0-B39C-F0C622EFEE5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091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FB6027-71D7-4E84-AAD2-A38DDBD612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750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28F59D-8B11-4069-9215-D2714B8DDC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4889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640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EE4D227-B57B-433B-8969-7904884A1F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38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254FEF-6A60-4A58-B235-CBE15063DB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968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335539D-D8FA-4014-9B0D-0F15DA87E43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0364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B64ACE-FA7F-4E5E-9DB9-DE844A3320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9019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862DF0-699C-4283-94AB-DBF9F5B273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0703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6E4E059-C230-473E-889C-48D0558C959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118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C847EC-C9FA-4EC8-BC38-FF21F9A073F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2537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Stand up and bless the Lord,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you people of his choice;</a:t>
            </a:r>
            <a:endParaRPr lang="en-NZ" dirty="0"/>
          </a:p>
          <a:p>
            <a:r>
              <a:rPr lang="en-GB" dirty="0"/>
              <a:t>	stand up and praise the Lord your God</a:t>
            </a:r>
            <a:endParaRPr lang="en-NZ" dirty="0"/>
          </a:p>
          <a:p>
            <a:r>
              <a:rPr lang="en-GB" dirty="0"/>
              <a:t>		with heart and soul and voice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156]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Though high above all praise,</a:t>
            </a:r>
            <a:endParaRPr lang="en-NZ" dirty="0"/>
          </a:p>
          <a:p>
            <a:r>
              <a:rPr lang="en-GB" dirty="0"/>
              <a:t>		above all blessing high,</a:t>
            </a:r>
            <a:endParaRPr lang="en-NZ" dirty="0"/>
          </a:p>
          <a:p>
            <a:r>
              <a:rPr lang="en-GB" dirty="0"/>
              <a:t>	who would not fear his holy name,</a:t>
            </a:r>
            <a:endParaRPr lang="en-NZ" dirty="0"/>
          </a:p>
          <a:p>
            <a:r>
              <a:rPr lang="en-GB" dirty="0"/>
              <a:t>		and laud and magnify</a:t>
            </a:r>
            <a:r>
              <a:rPr lang="en-GB" dirty="0" smtClean="0"/>
              <a:t>?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for the living flame</a:t>
            </a:r>
            <a:endParaRPr lang="en-NZ" dirty="0"/>
          </a:p>
          <a:p>
            <a:r>
              <a:rPr lang="en-GB" dirty="0"/>
              <a:t>		from his own altar brought,</a:t>
            </a:r>
            <a:endParaRPr lang="en-NZ" dirty="0"/>
          </a:p>
          <a:p>
            <a:r>
              <a:rPr lang="en-GB" dirty="0"/>
              <a:t>	to touch our lips, our minds inspire,</a:t>
            </a:r>
            <a:endParaRPr lang="en-NZ" dirty="0"/>
          </a:p>
          <a:p>
            <a:r>
              <a:rPr lang="en-GB" dirty="0"/>
              <a:t>		and wing to </a:t>
            </a:r>
            <a:r>
              <a:rPr lang="en-GB" dirty="0" err="1"/>
              <a:t>heav’n</a:t>
            </a:r>
            <a:r>
              <a:rPr lang="en-GB" dirty="0"/>
              <a:t> our thought</a:t>
            </a:r>
            <a:r>
              <a:rPr lang="en-GB" dirty="0" smtClean="0"/>
              <a:t>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0158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God is our strength and song,</a:t>
            </a:r>
            <a:endParaRPr lang="en-NZ" dirty="0"/>
          </a:p>
          <a:p>
            <a:r>
              <a:rPr lang="en-GB" dirty="0"/>
              <a:t>		and his salvation ours;</a:t>
            </a:r>
            <a:endParaRPr lang="en-NZ" dirty="0"/>
          </a:p>
          <a:p>
            <a:r>
              <a:rPr lang="en-GB" dirty="0"/>
              <a:t>	then be his love in Christ proclaimed</a:t>
            </a:r>
            <a:endParaRPr lang="en-NZ" dirty="0"/>
          </a:p>
          <a:p>
            <a:r>
              <a:rPr lang="en-GB" dirty="0"/>
              <a:t>		with all our ransomed </a:t>
            </a:r>
            <a:r>
              <a:rPr lang="en-GB" dirty="0" err="1"/>
              <a:t>pow’rs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1101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Stand up and bless the Lord,</a:t>
            </a:r>
            <a:endParaRPr lang="en-NZ" dirty="0"/>
          </a:p>
          <a:p>
            <a:r>
              <a:rPr lang="en-GB" dirty="0"/>
              <a:t>		the Lord your God adore;</a:t>
            </a:r>
            <a:endParaRPr lang="en-NZ" dirty="0"/>
          </a:p>
          <a:p>
            <a:r>
              <a:rPr lang="en-GB" dirty="0"/>
              <a:t>	stand up and bless his glorious name</a:t>
            </a:r>
            <a:endParaRPr lang="en-NZ" dirty="0"/>
          </a:p>
          <a:p>
            <a:r>
              <a:rPr lang="en-GB" dirty="0"/>
              <a:t>		henceforth forevermore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156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James Montgomery, 1824, alt.</a:t>
            </a:r>
            <a:endParaRPr lang="en-NZ" sz="1000" dirty="0"/>
          </a:p>
          <a:p>
            <a:pPr algn="r"/>
            <a:r>
              <a:rPr lang="en-GB" sz="1000" dirty="0"/>
              <a:t>Tune: Charles Lockhart, 1791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2014-02-26T09:32:24Z</dcterms:created>
  <dcterms:modified xsi:type="dcterms:W3CDTF">2014-02-26T09:33:57Z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