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9C57A8C-BD7E-4998-BEE0-8B1DFE6DD2BE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5015A4-6182-4F75-B10C-F4261625408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2260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059252F-2A3C-4D07-BF21-09E81C1C6F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697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DB3059-DEA5-4896-924E-5485CE4BE1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11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D30656-E9A3-458E-88D7-C02E52A371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532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293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EDD50D-8C89-44B4-A753-EB04ED1646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039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A59A4F-3DBD-4B0C-B113-689BA73731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115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3E9FED-1A39-4E5D-99C3-466864D901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629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01B3E-C531-4099-8C5E-0898293106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744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05503F-C976-46B7-902A-249A7D7CA0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777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004D14-FE5D-40C0-9774-D7EE23C4FF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87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0E3582-B139-41D6-B116-AC1B1C526D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60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 err="1">
                <a:solidFill>
                  <a:srgbClr val="FFFF00"/>
                </a:solidFill>
              </a:rPr>
              <a:t>Heav’nly</a:t>
            </a:r>
            <a:r>
              <a:rPr lang="en-GB" b="1" dirty="0">
                <a:solidFill>
                  <a:srgbClr val="FFFF00"/>
                </a:solidFill>
              </a:rPr>
              <a:t> hosts in ceaseless worship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“Holy, holy, holy!” cry;</a:t>
            </a:r>
            <a:endParaRPr lang="en-NZ" dirty="0"/>
          </a:p>
          <a:p>
            <a:r>
              <a:rPr lang="en-GB" dirty="0"/>
              <a:t>	“He who is, who was and will be,</a:t>
            </a:r>
            <a:endParaRPr lang="en-NZ" dirty="0"/>
          </a:p>
          <a:p>
            <a:r>
              <a:rPr lang="en-GB" dirty="0"/>
              <a:t>		God Almighty, Lord Most High.”</a:t>
            </a:r>
            <a:endParaRPr lang="en-NZ" dirty="0"/>
          </a:p>
          <a:p>
            <a:r>
              <a:rPr lang="en-GB" dirty="0"/>
              <a:t>	Praise and honour, </a:t>
            </a:r>
            <a:r>
              <a:rPr lang="en-GB" dirty="0" err="1"/>
              <a:t>pow’r</a:t>
            </a:r>
            <a:r>
              <a:rPr lang="en-GB" dirty="0"/>
              <a:t> and glory</a:t>
            </a:r>
            <a:endParaRPr lang="en-NZ" dirty="0"/>
          </a:p>
          <a:p>
            <a:r>
              <a:rPr lang="en-GB" dirty="0"/>
              <a:t>		be to him who reigns alone!</a:t>
            </a:r>
            <a:endParaRPr lang="en-NZ" dirty="0"/>
          </a:p>
          <a:p>
            <a:r>
              <a:rPr lang="en-GB" dirty="0"/>
              <a:t>	we, with all his hands have fashioned,</a:t>
            </a:r>
            <a:endParaRPr lang="en-NZ" dirty="0"/>
          </a:p>
          <a:p>
            <a:r>
              <a:rPr lang="en-GB" dirty="0"/>
              <a:t>		fall before the Father’s throne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creation, all redemption,</a:t>
            </a:r>
            <a:endParaRPr lang="en-NZ" dirty="0"/>
          </a:p>
          <a:p>
            <a:r>
              <a:rPr lang="en-GB" dirty="0"/>
              <a:t>		join to sing the Saviour’s worth;</a:t>
            </a:r>
            <a:endParaRPr lang="en-NZ" dirty="0"/>
          </a:p>
          <a:p>
            <a:r>
              <a:rPr lang="en-GB" dirty="0"/>
              <a:t>	Lamb of God, whose blood has bought us,</a:t>
            </a:r>
            <a:endParaRPr lang="en-NZ" dirty="0"/>
          </a:p>
          <a:p>
            <a:r>
              <a:rPr lang="en-GB" dirty="0"/>
              <a:t>		kings and priests, to reign on earth.</a:t>
            </a:r>
            <a:endParaRPr lang="en-NZ" dirty="0"/>
          </a:p>
          <a:p>
            <a:r>
              <a:rPr lang="en-GB" dirty="0"/>
              <a:t>	Wealth and wisdom, </a:t>
            </a:r>
            <a:r>
              <a:rPr lang="en-GB" dirty="0" err="1"/>
              <a:t>pow’r</a:t>
            </a:r>
            <a:r>
              <a:rPr lang="en-GB" dirty="0"/>
              <a:t> and glory,</a:t>
            </a:r>
            <a:endParaRPr lang="en-NZ" dirty="0"/>
          </a:p>
          <a:p>
            <a:r>
              <a:rPr lang="en-GB" dirty="0"/>
              <a:t>		honour, might, dominion, praise,</a:t>
            </a:r>
            <a:endParaRPr lang="en-NZ" dirty="0"/>
          </a:p>
          <a:p>
            <a:r>
              <a:rPr lang="en-GB" dirty="0"/>
              <a:t>	now be his from all his creatures</a:t>
            </a:r>
            <a:endParaRPr lang="en-NZ" dirty="0"/>
          </a:p>
          <a:p>
            <a:r>
              <a:rPr lang="en-GB" dirty="0"/>
              <a:t>		and to everlasting days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157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(#437153)</a:t>
            </a:r>
            <a:endParaRPr lang="en-NZ" sz="1000" i="1" dirty="0"/>
          </a:p>
          <a:p>
            <a:pPr algn="r"/>
            <a:r>
              <a:rPr lang="en-GB" sz="1000" dirty="0"/>
              <a:t>Text: Based on Revelation 4:8–11; 5:9–13. Timothy Dudley-Smith, 1972,</a:t>
            </a:r>
            <a:br>
              <a:rPr lang="en-GB" sz="1000" dirty="0"/>
            </a:br>
            <a:r>
              <a:rPr lang="en-GB" sz="1000" dirty="0"/>
              <a:t>© Hope Publishing Co., 1975</a:t>
            </a:r>
            <a:endParaRPr lang="en-NZ" sz="1000" dirty="0"/>
          </a:p>
          <a:p>
            <a:pPr algn="r"/>
            <a:r>
              <a:rPr lang="en-GB" sz="1000" dirty="0"/>
              <a:t>Tune: Henry Smart, 1867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44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2014-02-26T09:34:01Z</dcterms:created>
  <dcterms:modified xsi:type="dcterms:W3CDTF">2014-04-03T09:14:48Z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