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41BC3-35AF-4F9D-A942-CD5642F74106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5737AD-1568-4FE4-9143-CE7D2EF2BDD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5917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BEB6490-9A33-4C4D-9C12-19812C1C06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91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D1EE71-7A08-49AC-9432-6B80C21399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441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DEB4D6-980D-497F-8096-1011060BD8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76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76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E8206C-52B5-4F8B-BDD8-8D56B4C4ED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62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173A49-0B95-4D57-8528-4BAFF291A9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268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6FAA35-C0DF-4B01-8EB4-17FCE31D04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310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9B3C8E-C76E-4DF4-9C1E-B7E78211C0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196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BFA32C-3B27-4C1D-8B62-4B3168038D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75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100432-B06B-4314-B177-B4BC8A0D78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350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0825C5-C11C-422F-956D-D90694BD50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048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Give to our God immortal praise;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mercy and truth are all his ways:</a:t>
            </a:r>
            <a:endParaRPr lang="en-NZ" dirty="0"/>
          </a:p>
          <a:p>
            <a:r>
              <a:rPr lang="en-GB" dirty="0"/>
              <a:t>	wonders of grace to God belong;</a:t>
            </a:r>
            <a:endParaRPr lang="en-NZ" dirty="0"/>
          </a:p>
          <a:p>
            <a:r>
              <a:rPr lang="en-GB" dirty="0"/>
              <a:t>		repeat his mercies in your song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Give to the Lord of lords renown;</a:t>
            </a:r>
            <a:endParaRPr lang="en-NZ" dirty="0"/>
          </a:p>
          <a:p>
            <a:r>
              <a:rPr lang="en-GB" dirty="0"/>
              <a:t>		the King of kings with glory crown:</a:t>
            </a:r>
            <a:endParaRPr lang="en-NZ" dirty="0"/>
          </a:p>
          <a:p>
            <a:r>
              <a:rPr lang="en-GB" dirty="0"/>
              <a:t>	his mercies ever shall endure</a:t>
            </a:r>
            <a:endParaRPr lang="en-NZ" dirty="0"/>
          </a:p>
          <a:p>
            <a:r>
              <a:rPr lang="en-GB" dirty="0"/>
              <a:t>		when lords and kings are known no more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built the earth, he spread the sky,</a:t>
            </a:r>
            <a:endParaRPr lang="en-NZ" dirty="0"/>
          </a:p>
          <a:p>
            <a:r>
              <a:rPr lang="en-GB" dirty="0"/>
              <a:t>		he fixed the starry lights on high:</a:t>
            </a:r>
            <a:endParaRPr lang="en-NZ" dirty="0"/>
          </a:p>
          <a:p>
            <a:r>
              <a:rPr lang="en-GB" dirty="0"/>
              <a:t>	wonders of grace to God belong;</a:t>
            </a:r>
            <a:endParaRPr lang="en-NZ" dirty="0"/>
          </a:p>
          <a:p>
            <a:r>
              <a:rPr lang="en-GB" dirty="0"/>
              <a:t>		repeat his mercies in your song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5300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fills the sun with morning light,</a:t>
            </a:r>
            <a:endParaRPr lang="en-NZ" dirty="0"/>
          </a:p>
          <a:p>
            <a:r>
              <a:rPr lang="en-GB" dirty="0"/>
              <a:t>		he bids the moon direct the night:</a:t>
            </a:r>
            <a:endParaRPr lang="en-NZ" dirty="0"/>
          </a:p>
          <a:p>
            <a:r>
              <a:rPr lang="en-GB" dirty="0"/>
              <a:t>	his mercies ever shall endure</a:t>
            </a:r>
            <a:endParaRPr lang="en-NZ" dirty="0"/>
          </a:p>
          <a:p>
            <a:r>
              <a:rPr lang="en-GB" dirty="0"/>
              <a:t>		when suns and moons shall shine no more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100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sent his Son with </a:t>
            </a:r>
            <a:r>
              <a:rPr lang="en-GB" dirty="0" err="1"/>
              <a:t>pow’r</a:t>
            </a:r>
            <a:r>
              <a:rPr lang="en-GB" dirty="0"/>
              <a:t> to save</a:t>
            </a:r>
            <a:endParaRPr lang="en-NZ" dirty="0"/>
          </a:p>
          <a:p>
            <a:r>
              <a:rPr lang="en-GB" dirty="0"/>
              <a:t>		from guilt and darkness and the grave:</a:t>
            </a:r>
            <a:endParaRPr lang="en-NZ" dirty="0"/>
          </a:p>
          <a:p>
            <a:r>
              <a:rPr lang="en-GB" dirty="0"/>
              <a:t>	wonders of grace to God belong;</a:t>
            </a:r>
            <a:endParaRPr lang="en-NZ" dirty="0"/>
          </a:p>
          <a:p>
            <a:r>
              <a:rPr lang="en-GB" dirty="0"/>
              <a:t>		repeat his mercies in your song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885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through this world he guides our feet</a:t>
            </a:r>
            <a:endParaRPr lang="en-NZ" dirty="0"/>
          </a:p>
          <a:p>
            <a:r>
              <a:rPr lang="en-GB" dirty="0"/>
              <a:t>		and leads us to his </a:t>
            </a:r>
            <a:r>
              <a:rPr lang="en-GB" dirty="0" err="1"/>
              <a:t>heav’nly</a:t>
            </a:r>
            <a:r>
              <a:rPr lang="en-GB" dirty="0"/>
              <a:t> seat:</a:t>
            </a:r>
            <a:endParaRPr lang="en-NZ" dirty="0"/>
          </a:p>
          <a:p>
            <a:r>
              <a:rPr lang="en-GB" dirty="0"/>
              <a:t>	his mercies ever shall endure</a:t>
            </a:r>
            <a:endParaRPr lang="en-NZ" dirty="0"/>
          </a:p>
          <a:p>
            <a:r>
              <a:rPr lang="en-GB" dirty="0"/>
              <a:t>		when this vain world shall be no more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</a:t>
            </a:r>
            <a:r>
              <a:rPr lang="en-NZ" altLang="en-US" sz="1000"/>
              <a:t>the </a:t>
            </a:r>
            <a:r>
              <a:rPr lang="en-NZ" altLang="en-US" sz="1000" smtClean="0"/>
              <a:t>Lord 158 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Isaac Watts, 1719, alt.</a:t>
            </a:r>
            <a:endParaRPr lang="en-NZ" sz="1000" dirty="0"/>
          </a:p>
          <a:p>
            <a:pPr algn="r"/>
            <a:r>
              <a:rPr lang="en-GB" sz="1000" dirty="0"/>
              <a:t>Tune: Francis Duckworth, 1904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2014-02-26T09:35:48Z</dcterms:created>
  <dcterms:modified xsi:type="dcterms:W3CDTF">2014-03-23T09:16:44Z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