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CF0CA9F-32EC-4EEF-94CA-6EE07CE50576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DB7B7B2-079C-429E-8E83-31DA19E97EDB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01485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42CA9BE0-500E-47F5-B44D-D6630A9C536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3628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D79A540-2DD9-4F6D-8265-9D915004596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9532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8F6E95E-5A20-4F39-9118-802B8557A21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9181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2562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2578EE1-1940-4FE2-82FF-623538337C6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404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B7E1DE4-EE20-4F2B-B208-88AC7EFB0F2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6907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E6A0D63-E397-4949-B6B9-B7E4B9BC803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9940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2B055A7-749F-44E9-9F01-B0E36ED44A9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3261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58B3D62-4ACC-4697-AACD-B312A534F1F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3258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A961AAB-83E3-4563-A544-5F9C8BDC87F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2808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CCEE103-0FF7-4DA8-9B68-BBBCFBDCF2E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5585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Father, you are </a:t>
            </a:r>
            <a:r>
              <a:rPr lang="en-GB" b="1" dirty="0" err="1">
                <a:solidFill>
                  <a:srgbClr val="FFFF00"/>
                </a:solidFill>
              </a:rPr>
              <a:t>sov’reign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in all the worlds you made;</a:t>
            </a:r>
            <a:endParaRPr lang="en-NZ" dirty="0"/>
          </a:p>
          <a:p>
            <a:r>
              <a:rPr lang="en-GB" dirty="0"/>
              <a:t>	your mighty word was spoken</a:t>
            </a:r>
            <a:endParaRPr lang="en-NZ" dirty="0"/>
          </a:p>
          <a:p>
            <a:r>
              <a:rPr lang="en-GB" dirty="0"/>
              <a:t>		and light and life obeyed.</a:t>
            </a:r>
            <a:endParaRPr lang="en-NZ" dirty="0"/>
          </a:p>
          <a:p>
            <a:r>
              <a:rPr lang="en-GB" dirty="0"/>
              <a:t>	Your voice commands the seasons</a:t>
            </a:r>
            <a:endParaRPr lang="en-NZ" dirty="0"/>
          </a:p>
          <a:p>
            <a:r>
              <a:rPr lang="en-GB" dirty="0"/>
              <a:t>		and bounds the ocean’s shore,</a:t>
            </a:r>
            <a:endParaRPr lang="en-NZ" dirty="0"/>
          </a:p>
          <a:p>
            <a:r>
              <a:rPr lang="en-GB" dirty="0"/>
              <a:t>	sets stars within their courses</a:t>
            </a:r>
            <a:endParaRPr lang="en-NZ" dirty="0"/>
          </a:p>
          <a:p>
            <a:r>
              <a:rPr lang="en-GB" dirty="0"/>
              <a:t>		and stills the tempest’s roar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159]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Father, you are </a:t>
            </a:r>
            <a:r>
              <a:rPr lang="en-GB" dirty="0" err="1"/>
              <a:t>sov’reign</a:t>
            </a:r>
            <a:endParaRPr lang="en-NZ" dirty="0"/>
          </a:p>
          <a:p>
            <a:r>
              <a:rPr lang="en-GB" dirty="0"/>
              <a:t>		in all affairs of man;</a:t>
            </a:r>
            <a:endParaRPr lang="en-NZ" dirty="0"/>
          </a:p>
          <a:p>
            <a:r>
              <a:rPr lang="en-GB" dirty="0"/>
              <a:t>	no </a:t>
            </a:r>
            <a:r>
              <a:rPr lang="en-GB" dirty="0" err="1"/>
              <a:t>pow’rs</a:t>
            </a:r>
            <a:r>
              <a:rPr lang="en-GB" dirty="0"/>
              <a:t> of death or darkness</a:t>
            </a:r>
            <a:endParaRPr lang="en-NZ" dirty="0"/>
          </a:p>
          <a:p>
            <a:r>
              <a:rPr lang="en-GB" dirty="0"/>
              <a:t>		can thwart your perfect plan.</a:t>
            </a:r>
            <a:endParaRPr lang="en-NZ" dirty="0"/>
          </a:p>
          <a:p>
            <a:r>
              <a:rPr lang="en-GB" dirty="0"/>
              <a:t>	All chance and change transcending,</a:t>
            </a:r>
            <a:endParaRPr lang="en-NZ" dirty="0"/>
          </a:p>
          <a:p>
            <a:r>
              <a:rPr lang="en-GB" dirty="0"/>
              <a:t>		supreme in time and space,</a:t>
            </a:r>
            <a:endParaRPr lang="en-NZ" dirty="0"/>
          </a:p>
          <a:p>
            <a:r>
              <a:rPr lang="en-GB" dirty="0"/>
              <a:t>	you hold your trusting children</a:t>
            </a:r>
            <a:endParaRPr lang="en-NZ" dirty="0"/>
          </a:p>
          <a:p>
            <a:r>
              <a:rPr lang="en-GB" dirty="0"/>
              <a:t>		secure in your embrace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O Father, you are </a:t>
            </a:r>
            <a:r>
              <a:rPr lang="en-GB" dirty="0" err="1"/>
              <a:t>sov’reign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the Lord of human pain,</a:t>
            </a:r>
            <a:endParaRPr lang="en-NZ" dirty="0"/>
          </a:p>
          <a:p>
            <a:r>
              <a:rPr lang="en-GB" dirty="0"/>
              <a:t>	transmuting earthly sorrows</a:t>
            </a:r>
            <a:endParaRPr lang="en-NZ" dirty="0"/>
          </a:p>
          <a:p>
            <a:r>
              <a:rPr lang="en-GB" dirty="0"/>
              <a:t>		to gold of </a:t>
            </a:r>
            <a:r>
              <a:rPr lang="en-GB" dirty="0" err="1"/>
              <a:t>heav’nly</a:t>
            </a:r>
            <a:r>
              <a:rPr lang="en-GB" dirty="0"/>
              <a:t> gain.</a:t>
            </a:r>
            <a:endParaRPr lang="en-NZ" dirty="0"/>
          </a:p>
          <a:p>
            <a:r>
              <a:rPr lang="en-GB" dirty="0"/>
              <a:t>	All evil overruling,</a:t>
            </a:r>
            <a:endParaRPr lang="en-NZ" dirty="0"/>
          </a:p>
          <a:p>
            <a:r>
              <a:rPr lang="en-GB" dirty="0"/>
              <a:t>		as none but Conqueror could,</a:t>
            </a:r>
            <a:endParaRPr lang="en-NZ" dirty="0"/>
          </a:p>
          <a:p>
            <a:r>
              <a:rPr lang="en-GB" dirty="0"/>
              <a:t>	your love pursues its purpose –</a:t>
            </a:r>
            <a:endParaRPr lang="en-NZ" dirty="0"/>
          </a:p>
          <a:p>
            <a:r>
              <a:rPr lang="en-GB" dirty="0"/>
              <a:t>		our souls’ eternal good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7899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Father, you are </a:t>
            </a:r>
            <a:r>
              <a:rPr lang="en-GB" dirty="0" err="1"/>
              <a:t>sov’reign</a:t>
            </a:r>
            <a:r>
              <a:rPr lang="en-GB" dirty="0"/>
              <a:t>!</a:t>
            </a:r>
            <a:endParaRPr lang="en-NZ" dirty="0"/>
          </a:p>
          <a:p>
            <a:r>
              <a:rPr lang="en-GB" dirty="0"/>
              <a:t>		We see you dimly now,</a:t>
            </a:r>
            <a:endParaRPr lang="en-NZ" dirty="0"/>
          </a:p>
          <a:p>
            <a:r>
              <a:rPr lang="en-GB" dirty="0"/>
              <a:t>	but soon before your triumph</a:t>
            </a:r>
            <a:endParaRPr lang="en-NZ" dirty="0"/>
          </a:p>
          <a:p>
            <a:r>
              <a:rPr lang="en-GB" dirty="0"/>
              <a:t>		earth’s </a:t>
            </a:r>
            <a:r>
              <a:rPr lang="en-GB" dirty="0" err="1"/>
              <a:t>ev’ry</a:t>
            </a:r>
            <a:r>
              <a:rPr lang="en-GB" dirty="0"/>
              <a:t> knee shall bow.</a:t>
            </a:r>
            <a:endParaRPr lang="en-NZ" dirty="0"/>
          </a:p>
          <a:p>
            <a:r>
              <a:rPr lang="en-GB" dirty="0"/>
              <a:t>	With this glad hope before us</a:t>
            </a:r>
            <a:endParaRPr lang="en-NZ" dirty="0"/>
          </a:p>
          <a:p>
            <a:r>
              <a:rPr lang="en-GB" dirty="0"/>
              <a:t>		our faith springs up anew:</a:t>
            </a:r>
            <a:endParaRPr lang="en-NZ" dirty="0"/>
          </a:p>
          <a:p>
            <a:r>
              <a:rPr lang="en-GB" dirty="0"/>
              <a:t>	our </a:t>
            </a:r>
            <a:r>
              <a:rPr lang="en-GB" dirty="0" err="1"/>
              <a:t>sov’reign</a:t>
            </a:r>
            <a:r>
              <a:rPr lang="en-GB" dirty="0"/>
              <a:t> Lord and Saviour,</a:t>
            </a:r>
            <a:endParaRPr lang="en-NZ" dirty="0"/>
          </a:p>
          <a:p>
            <a:r>
              <a:rPr lang="en-GB" dirty="0"/>
              <a:t>		we trust and worship you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5903893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159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(#221871)</a:t>
            </a:r>
            <a:endParaRPr lang="en-NZ" sz="1000" i="1" dirty="0"/>
          </a:p>
          <a:p>
            <a:pPr algn="r"/>
            <a:r>
              <a:rPr lang="en-GB" sz="1000" dirty="0"/>
              <a:t>Text: Margaret Clarkson, © Hope Publishing Co., 1982</a:t>
            </a:r>
            <a:endParaRPr lang="en-NZ" sz="1000" dirty="0"/>
          </a:p>
          <a:p>
            <a:pPr algn="r"/>
            <a:r>
              <a:rPr lang="en-GB" sz="1000" dirty="0"/>
              <a:t>Tune: Melchior </a:t>
            </a:r>
            <a:r>
              <a:rPr lang="en-GB" sz="1000" dirty="0" err="1"/>
              <a:t>Teschner</a:t>
            </a:r>
            <a:r>
              <a:rPr lang="en-GB" sz="1000" dirty="0"/>
              <a:t>, 1615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51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2014-02-26T09:37:21Z</dcterms:created>
  <dcterms:modified xsi:type="dcterms:W3CDTF">2014-04-03T09:14:56Z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