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3"/>
  </p:handoutMasterIdLst>
  <p:sldIdLst>
    <p:sldId id="259" r:id="rId2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71" d="100"/>
          <a:sy n="71" d="100"/>
        </p:scale>
        <p:origin x="-129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3B1F73A8-8C65-42D6-88D4-0F37A6283414}" type="datetimeFigureOut">
              <a:rPr lang="en-NZ"/>
              <a:pPr>
                <a:defRPr/>
              </a:pPr>
              <a:t>3/04/2014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55E6A71-9558-451C-8783-B2B732373EF8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959130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5CE97940-C021-4608-8F9F-84F5269A02CD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366275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A73498E-B3B1-4FBC-989B-F46FCB0944DD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766403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6B500E9-3699-42FE-B531-F43435F3E23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622352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077574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40CF9EB-3928-4BB3-AFB1-20D6FC1EB6CF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420084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CAAC799-AD4F-42C3-A893-B7D72680C06E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117800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E192C2E-DC84-4983-9CF1-C729B23F0DDD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613531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BA83B15-2336-47A7-9E8E-7EFB364B943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274788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AF4C0EC-26EC-420A-B3C1-E43E72D730DA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018732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B0420C2-071B-437C-B332-2465D23A2A5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91893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2AD90A6-FD23-4F8C-9180-1FDA67EFB33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470904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Ascribe greatness </a:t>
            </a:r>
            <a:r>
              <a:rPr lang="en-GB" dirty="0"/>
              <a:t>to our God, the Rock;</a:t>
            </a:r>
            <a:endParaRPr lang="en-NZ" dirty="0"/>
          </a:p>
          <a:p>
            <a:r>
              <a:rPr lang="en-GB" dirty="0"/>
              <a:t>		his work is perfect and all his ways are just.</a:t>
            </a:r>
            <a:endParaRPr lang="en-NZ" dirty="0"/>
          </a:p>
          <a:p>
            <a:r>
              <a:rPr lang="en-GB" dirty="0"/>
              <a:t>	Ascribe greatness to our God, the Rock;</a:t>
            </a:r>
            <a:endParaRPr lang="en-NZ" dirty="0"/>
          </a:p>
          <a:p>
            <a:r>
              <a:rPr lang="en-GB" dirty="0"/>
              <a:t>		his work is perfect and all his ways are just.</a:t>
            </a:r>
            <a:endParaRPr lang="en-NZ" dirty="0"/>
          </a:p>
          <a:p>
            <a:r>
              <a:rPr lang="en-GB" dirty="0"/>
              <a:t>	A God of faithfulness and without injustice,</a:t>
            </a:r>
            <a:endParaRPr lang="en-NZ" dirty="0"/>
          </a:p>
          <a:p>
            <a:r>
              <a:rPr lang="en-GB" dirty="0"/>
              <a:t>		good and upright is he.</a:t>
            </a:r>
            <a:endParaRPr lang="en-NZ" dirty="0"/>
          </a:p>
          <a:p>
            <a:r>
              <a:rPr lang="en-GB" dirty="0"/>
              <a:t>	A God of faithfulness and without injustice,</a:t>
            </a:r>
            <a:endParaRPr lang="en-NZ" dirty="0"/>
          </a:p>
          <a:p>
            <a:r>
              <a:rPr lang="en-GB" dirty="0"/>
              <a:t>		good and upright is he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160]</a:t>
            </a:r>
            <a:endParaRPr lang="en-NZ" altLang="en-US" sz="1200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-12700" y="5958109"/>
            <a:ext cx="91440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160</a:t>
            </a: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>
                <a:solidFill>
                  <a:srgbClr val="FF0000"/>
                </a:solidFill>
              </a:rPr>
              <a:t>Reformed Church of __________ CCLI License # _____</a:t>
            </a:r>
            <a:endParaRPr lang="en-NZ" altLang="en-US" sz="1000" dirty="0"/>
          </a:p>
          <a:p>
            <a:pPr algn="r"/>
            <a:r>
              <a:rPr lang="en-GB" sz="1000" i="1" dirty="0"/>
              <a:t>Projection permitted with CCLI licence (#31391)</a:t>
            </a:r>
            <a:endParaRPr lang="en-NZ" sz="1000" i="1" dirty="0"/>
          </a:p>
          <a:p>
            <a:pPr algn="r"/>
            <a:r>
              <a:rPr lang="en-GB" sz="1000" dirty="0"/>
              <a:t>Text and tune: Mary </a:t>
            </a:r>
            <a:r>
              <a:rPr lang="en-GB" sz="1000" dirty="0" err="1"/>
              <a:t>Kirkbride</a:t>
            </a:r>
            <a:r>
              <a:rPr lang="en-GB" sz="1000" dirty="0"/>
              <a:t> </a:t>
            </a:r>
            <a:r>
              <a:rPr lang="en-GB" sz="1000" dirty="0" err="1"/>
              <a:t>Barthow</a:t>
            </a:r>
            <a:r>
              <a:rPr lang="en-GB" sz="1000" dirty="0"/>
              <a:t> and Mary Lou King, © Integrity’s</a:t>
            </a:r>
            <a:br>
              <a:rPr lang="en-GB" sz="1000" dirty="0"/>
            </a:br>
            <a:r>
              <a:rPr lang="en-GB" sz="1000" dirty="0"/>
              <a:t>Hosanna! Music (admin. Crossroad Publishing in Australasia), 1979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42</Words>
  <Application>Microsoft Office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template</vt:lpstr>
      <vt:lpstr>PowerPoint Presentation</vt:lpstr>
    </vt:vector>
  </TitlesOfParts>
  <Company>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Jessica Gough</cp:lastModifiedBy>
  <cp:revision>3</cp:revision>
  <cp:lastPrinted>1601-01-01T00:00:00Z</cp:lastPrinted>
  <dcterms:created xsi:type="dcterms:W3CDTF">2014-02-26T09:40:17Z</dcterms:created>
  <dcterms:modified xsi:type="dcterms:W3CDTF">2014-04-03T09:15:03Z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