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2" r:id="rId3"/>
    <p:sldId id="263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60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D8227AE-894E-4821-8B47-B3954E747748}" type="datetimeFigureOut">
              <a:rPr lang="en-NZ"/>
              <a:pPr>
                <a:defRPr/>
              </a:pPr>
              <a:t>5/04/2014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036B05-5DB1-47B9-AA3F-B7909DF815E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9986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4C6BD11-044F-439B-9087-30FAAD3F301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3605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87865DC-4B31-4C43-A947-D8F710BE14F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5259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BCD1D37-D9A4-4B0E-992C-5FE06C72723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4463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4063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DEE9319-F6E7-40F4-A3F3-70EE2BF3FBB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2346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970F689-13C6-4BC6-8E96-A3C50BCB8D4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1871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D34BC76-9DEC-40FA-A116-90B5A99B55E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7094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3E8E0E3-37C2-4092-A5B4-7B36986C870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3829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FF0F8A0-C5F5-414C-AC4C-F485393F944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8548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F00C2FB-0EAC-4A8A-B0ED-C14570A18F4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6907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53894B-23DC-441A-9F4E-258EE5433DD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1118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Give praise to God </a:t>
            </a:r>
            <a:r>
              <a:rPr lang="en-GB" dirty="0"/>
              <a:t>who reigns above</a:t>
            </a:r>
            <a:endParaRPr lang="en-NZ" dirty="0"/>
          </a:p>
          <a:p>
            <a:r>
              <a:rPr lang="en-GB" dirty="0"/>
              <a:t>		for perfect knowledge, wisdom, love;</a:t>
            </a:r>
            <a:endParaRPr lang="en-NZ" dirty="0"/>
          </a:p>
          <a:p>
            <a:r>
              <a:rPr lang="en-GB" dirty="0"/>
              <a:t>	his judgments are divine, devout,</a:t>
            </a:r>
            <a:endParaRPr lang="en-NZ" dirty="0"/>
          </a:p>
          <a:p>
            <a:r>
              <a:rPr lang="en-GB" dirty="0"/>
              <a:t>		his paths </a:t>
            </a:r>
            <a:r>
              <a:rPr lang="en-GB" dirty="0" smtClean="0"/>
              <a:t>beyond </a:t>
            </a:r>
            <a:r>
              <a:rPr lang="en-GB" dirty="0"/>
              <a:t>all </a:t>
            </a:r>
            <a:r>
              <a:rPr lang="en-GB" dirty="0" smtClean="0"/>
              <a:t>tracing </a:t>
            </a:r>
            <a:r>
              <a:rPr lang="en-GB" dirty="0"/>
              <a:t>out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i="1" dirty="0"/>
              <a:t>Come, lift your voice</a:t>
            </a:r>
            <a:endParaRPr lang="en-NZ" i="1" dirty="0"/>
          </a:p>
          <a:p>
            <a:r>
              <a:rPr lang="en-GB" i="1" dirty="0"/>
              <a:t>	to </a:t>
            </a:r>
            <a:r>
              <a:rPr lang="en-GB" i="1" dirty="0" err="1"/>
              <a:t>heav’n’s</a:t>
            </a:r>
            <a:r>
              <a:rPr lang="en-GB" i="1" dirty="0"/>
              <a:t> high throne,</a:t>
            </a:r>
            <a:endParaRPr lang="en-NZ" i="1" dirty="0"/>
          </a:p>
          <a:p>
            <a:r>
              <a:rPr lang="en-GB" i="1" dirty="0"/>
              <a:t>	and glory give to God alone</a:t>
            </a:r>
            <a:r>
              <a:rPr lang="en-GB" i="1" dirty="0" smtClean="0"/>
              <a:t>!</a:t>
            </a:r>
            <a:endParaRPr lang="en-NZ" i="1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161]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 one can counsel God all-wise</a:t>
            </a:r>
            <a:endParaRPr lang="en-NZ" dirty="0"/>
          </a:p>
          <a:p>
            <a:r>
              <a:rPr lang="en-GB" dirty="0"/>
              <a:t>		or truths unveil to his sharp eyes;</a:t>
            </a:r>
            <a:endParaRPr lang="en-NZ" dirty="0"/>
          </a:p>
          <a:p>
            <a:r>
              <a:rPr lang="en-GB" dirty="0"/>
              <a:t>	he marks our paths behind, before;</a:t>
            </a:r>
            <a:endParaRPr lang="en-NZ" dirty="0"/>
          </a:p>
          <a:p>
            <a:r>
              <a:rPr lang="en-GB" dirty="0"/>
              <a:t>		he is our steadfast Counsellor.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Come, lift your voice</a:t>
            </a:r>
            <a:endParaRPr lang="en-NZ" i="1" dirty="0"/>
          </a:p>
          <a:p>
            <a:r>
              <a:rPr lang="en-GB" i="1" dirty="0"/>
              <a:t>	to </a:t>
            </a:r>
            <a:r>
              <a:rPr lang="en-GB" i="1" dirty="0" err="1"/>
              <a:t>heav’n’s</a:t>
            </a:r>
            <a:r>
              <a:rPr lang="en-GB" i="1" dirty="0"/>
              <a:t> high throne,</a:t>
            </a:r>
            <a:endParaRPr lang="en-NZ" i="1" dirty="0"/>
          </a:p>
          <a:p>
            <a:r>
              <a:rPr lang="en-GB" i="1" dirty="0"/>
              <a:t>	and glory give to God alone</a:t>
            </a:r>
            <a:r>
              <a:rPr lang="en-GB" i="1" dirty="0" smtClean="0"/>
              <a:t>!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356054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Nothing exists that God might need,</a:t>
            </a:r>
            <a:endParaRPr lang="en-NZ" dirty="0"/>
          </a:p>
          <a:p>
            <a:r>
              <a:rPr lang="en-GB" dirty="0"/>
              <a:t>		for all things good from him proceed.</a:t>
            </a:r>
            <a:endParaRPr lang="en-NZ" dirty="0"/>
          </a:p>
          <a:p>
            <a:r>
              <a:rPr lang="en-GB" dirty="0"/>
              <a:t>	We praise him as our Lord, and yet</a:t>
            </a:r>
            <a:endParaRPr lang="en-NZ" dirty="0"/>
          </a:p>
          <a:p>
            <a:r>
              <a:rPr lang="en-GB" dirty="0"/>
              <a:t>		we never place God in our debt</a:t>
            </a:r>
            <a:r>
              <a:rPr lang="en-GB" dirty="0" smtClean="0"/>
              <a:t>.</a:t>
            </a:r>
            <a:endParaRPr lang="en-NZ" dirty="0"/>
          </a:p>
          <a:p>
            <a:endParaRPr lang="en-NZ" dirty="0" smtClean="0"/>
          </a:p>
          <a:p>
            <a:r>
              <a:rPr lang="en-NZ" dirty="0" smtClean="0"/>
              <a:t>	</a:t>
            </a:r>
            <a:r>
              <a:rPr lang="en-GB" i="1" dirty="0"/>
              <a:t>Come, lift your voice</a:t>
            </a:r>
            <a:endParaRPr lang="en-NZ" i="1" dirty="0"/>
          </a:p>
          <a:p>
            <a:r>
              <a:rPr lang="en-GB" i="1" dirty="0"/>
              <a:t>	to </a:t>
            </a:r>
            <a:r>
              <a:rPr lang="en-GB" i="1" dirty="0" err="1"/>
              <a:t>heav’n’s</a:t>
            </a:r>
            <a:r>
              <a:rPr lang="en-GB" i="1" dirty="0"/>
              <a:t> high throne,</a:t>
            </a:r>
            <a:endParaRPr lang="en-NZ" i="1" dirty="0"/>
          </a:p>
          <a:p>
            <a:r>
              <a:rPr lang="en-GB" i="1" dirty="0"/>
              <a:t>	and glory give to God alone</a:t>
            </a:r>
            <a:r>
              <a:rPr lang="en-GB" i="1" dirty="0" smtClean="0"/>
              <a:t>!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270745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Creation, life, salvation too,</a:t>
            </a:r>
            <a:endParaRPr lang="en-NZ" dirty="0"/>
          </a:p>
          <a:p>
            <a:r>
              <a:rPr lang="en-GB" dirty="0"/>
              <a:t>		and all things else both good and true,</a:t>
            </a:r>
            <a:endParaRPr lang="en-NZ" dirty="0"/>
          </a:p>
          <a:p>
            <a:r>
              <a:rPr lang="en-GB" dirty="0"/>
              <a:t>	come from and through our God always,</a:t>
            </a:r>
            <a:endParaRPr lang="en-NZ" dirty="0"/>
          </a:p>
          <a:p>
            <a:r>
              <a:rPr lang="en-GB" dirty="0"/>
              <a:t>		and fill our hearts with grateful praise.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Come, lift your voice</a:t>
            </a:r>
            <a:endParaRPr lang="en-NZ" i="1" dirty="0"/>
          </a:p>
          <a:p>
            <a:r>
              <a:rPr lang="en-GB" i="1" dirty="0"/>
              <a:t>	to </a:t>
            </a:r>
            <a:r>
              <a:rPr lang="en-GB" i="1" dirty="0" err="1"/>
              <a:t>heav’n’s</a:t>
            </a:r>
            <a:r>
              <a:rPr lang="en-GB" i="1" dirty="0"/>
              <a:t> high throne,</a:t>
            </a:r>
            <a:endParaRPr lang="en-NZ" i="1" dirty="0"/>
          </a:p>
          <a:p>
            <a:r>
              <a:rPr lang="en-GB" i="1" dirty="0"/>
              <a:t>	and glory give to God alone</a:t>
            </a:r>
            <a:r>
              <a:rPr lang="en-GB" i="1" dirty="0" smtClean="0"/>
              <a:t>!</a:t>
            </a:r>
            <a:endParaRPr lang="en-NZ" i="1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19227"/>
            <a:ext cx="91440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161</a:t>
            </a:r>
            <a:endParaRPr lang="en-NZ" altLang="en-US" sz="1000" dirty="0"/>
          </a:p>
          <a:p>
            <a:pPr algn="r"/>
            <a:r>
              <a:rPr lang="en-GB" sz="1000" i="1" dirty="0"/>
              <a:t>Projected with permission</a:t>
            </a:r>
            <a:endParaRPr lang="en-NZ" sz="1000" i="1" dirty="0"/>
          </a:p>
          <a:p>
            <a:pPr algn="r"/>
            <a:r>
              <a:rPr lang="en-GB" sz="1000" dirty="0"/>
              <a:t>Text: Based on Romans 11:33–36</a:t>
            </a:r>
            <a:r>
              <a:rPr lang="en-GB" sz="1000"/>
              <a:t>. </a:t>
            </a:r>
            <a:r>
              <a:rPr lang="en-GB" sz="1000" dirty="0" smtClean="0"/>
              <a:t>James </a:t>
            </a:r>
            <a:r>
              <a:rPr lang="en-GB" sz="1000" dirty="0"/>
              <a:t>Montgomery </a:t>
            </a:r>
            <a:r>
              <a:rPr lang="en-GB" sz="1000" dirty="0" err="1"/>
              <a:t>Boice</a:t>
            </a:r>
            <a:r>
              <a:rPr lang="en-GB" sz="1000" dirty="0"/>
              <a:t>, 1999</a:t>
            </a:r>
            <a:endParaRPr lang="en-NZ" sz="1000" dirty="0"/>
          </a:p>
          <a:p>
            <a:pPr algn="r"/>
            <a:r>
              <a:rPr lang="en-GB" sz="1000" dirty="0"/>
              <a:t>Tune: Paul S. Jones, 1999</a:t>
            </a:r>
            <a:endParaRPr lang="en-NZ" sz="1000" dirty="0"/>
          </a:p>
          <a:p>
            <a:pPr algn="r"/>
            <a:r>
              <a:rPr lang="en-GB" sz="1000" dirty="0"/>
              <a:t>Text and tune © Linda M. </a:t>
            </a:r>
            <a:r>
              <a:rPr lang="en-GB" sz="1000" dirty="0" err="1"/>
              <a:t>Boice</a:t>
            </a:r>
            <a:r>
              <a:rPr lang="en-GB" sz="1000" dirty="0"/>
              <a:t> and Paul S. Jones (distributed by Paul</a:t>
            </a:r>
            <a:br>
              <a:rPr lang="en-GB" sz="1000" dirty="0"/>
            </a:br>
            <a:r>
              <a:rPr lang="en-GB" sz="1000" dirty="0"/>
              <a:t>Jones Music, Inc.), 1999; all rights reserved; used by permission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58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2</cp:revision>
  <cp:lastPrinted>1601-01-01T00:00:00Z</cp:lastPrinted>
  <dcterms:created xsi:type="dcterms:W3CDTF">2014-02-26T09:41:54Z</dcterms:created>
  <dcterms:modified xsi:type="dcterms:W3CDTF">2014-04-05T08:12:46Z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