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08B18A-52D9-49E3-AA6C-643991F6017E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A1DB4A-5B27-4D94-9B85-5E242CBA6BE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880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9AC143B-122B-4376-B835-E94976B327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50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A455F6-66DD-479C-87D0-3E4C36AA05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804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611CF0-9A5B-48A6-9A85-C391FD9C61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81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73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C9F18A-17D7-4DFD-8803-A6125D2041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94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33F663-0A70-4B29-B08F-81673A2DCF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80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8B0451-6618-4F0A-80F2-5BF185C6C3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1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58F4C6-FDB5-457B-A173-1CEF8B383D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24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23A6CB-A3A7-4DCB-A167-10CC277CA2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43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0F51BE-CDBE-403B-A650-F08F8F9E90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31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88A1F7-08EF-4C02-BA8C-633AD61789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521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Let all the world in </a:t>
            </a:r>
            <a:r>
              <a:rPr lang="en-GB" b="1" dirty="0" err="1">
                <a:solidFill>
                  <a:srgbClr val="FFFF00"/>
                </a:solidFill>
              </a:rPr>
              <a:t>ev’ry</a:t>
            </a:r>
            <a:r>
              <a:rPr lang="en-GB" b="1" dirty="0">
                <a:solidFill>
                  <a:srgbClr val="FFFF00"/>
                </a:solidFill>
              </a:rPr>
              <a:t> corner sing,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“My God and King!”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heav’ns</a:t>
            </a:r>
            <a:r>
              <a:rPr lang="en-GB" dirty="0"/>
              <a:t> are not too high,</a:t>
            </a:r>
            <a:endParaRPr lang="en-NZ" dirty="0"/>
          </a:p>
          <a:p>
            <a:r>
              <a:rPr lang="en-GB" dirty="0"/>
              <a:t>		his praise may thither fly;</a:t>
            </a:r>
            <a:endParaRPr lang="en-NZ" dirty="0"/>
          </a:p>
          <a:p>
            <a:r>
              <a:rPr lang="en-GB" dirty="0"/>
              <a:t>		the earth is not too low,</a:t>
            </a:r>
            <a:endParaRPr lang="en-NZ" dirty="0"/>
          </a:p>
          <a:p>
            <a:r>
              <a:rPr lang="en-GB" dirty="0"/>
              <a:t>		his praises there may grow.</a:t>
            </a:r>
            <a:endParaRPr lang="en-NZ" dirty="0"/>
          </a:p>
          <a:p>
            <a:r>
              <a:rPr lang="en-GB" dirty="0"/>
              <a:t>	Let all the world in </a:t>
            </a:r>
            <a:r>
              <a:rPr lang="en-GB" dirty="0" err="1"/>
              <a:t>ev’ry</a:t>
            </a:r>
            <a:r>
              <a:rPr lang="en-GB" dirty="0"/>
              <a:t> corner sing,</a:t>
            </a:r>
            <a:endParaRPr lang="en-NZ" dirty="0"/>
          </a:p>
          <a:p>
            <a:r>
              <a:rPr lang="en-GB" dirty="0"/>
              <a:t>		“My God and King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all the world in </a:t>
            </a:r>
            <a:r>
              <a:rPr lang="en-GB" dirty="0" err="1"/>
              <a:t>ev’ry</a:t>
            </a:r>
            <a:r>
              <a:rPr lang="en-GB" dirty="0"/>
              <a:t> corner sing,</a:t>
            </a:r>
            <a:endParaRPr lang="en-NZ" dirty="0"/>
          </a:p>
          <a:p>
            <a:r>
              <a:rPr lang="en-GB" dirty="0"/>
              <a:t>		“My God and King!”</a:t>
            </a:r>
            <a:endParaRPr lang="en-NZ" dirty="0"/>
          </a:p>
          <a:p>
            <a:r>
              <a:rPr lang="en-GB" dirty="0"/>
              <a:t>	The church with psalms must shout,</a:t>
            </a:r>
            <a:endParaRPr lang="en-NZ" dirty="0"/>
          </a:p>
          <a:p>
            <a:r>
              <a:rPr lang="en-GB" dirty="0"/>
              <a:t>		no door can keep them out;</a:t>
            </a:r>
            <a:endParaRPr lang="en-NZ" dirty="0"/>
          </a:p>
          <a:p>
            <a:r>
              <a:rPr lang="en-GB" dirty="0"/>
              <a:t>		but, above all, the heart</a:t>
            </a:r>
            <a:endParaRPr lang="en-NZ" dirty="0"/>
          </a:p>
          <a:p>
            <a:r>
              <a:rPr lang="en-GB" dirty="0"/>
              <a:t>		must sing the loudest part.</a:t>
            </a:r>
            <a:endParaRPr lang="en-NZ" dirty="0"/>
          </a:p>
          <a:p>
            <a:r>
              <a:rPr lang="en-GB" dirty="0"/>
              <a:t>	Let all the world in </a:t>
            </a:r>
            <a:r>
              <a:rPr lang="en-GB" dirty="0" err="1"/>
              <a:t>ev’ry</a:t>
            </a:r>
            <a:r>
              <a:rPr lang="en-GB" dirty="0"/>
              <a:t> corner sing,</a:t>
            </a:r>
            <a:endParaRPr lang="en-NZ" dirty="0"/>
          </a:p>
          <a:p>
            <a:r>
              <a:rPr lang="en-GB" dirty="0"/>
              <a:t>		“My God and King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George Herbert, 1593–1632, alt.</a:t>
            </a:r>
            <a:endParaRPr lang="en-NZ" sz="1000" dirty="0"/>
          </a:p>
          <a:p>
            <a:pPr algn="r"/>
            <a:r>
              <a:rPr lang="en-GB" sz="1000" dirty="0"/>
              <a:t>Tune: Basil Harwood, 1859–1949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2014-02-26T09:44:49Z</dcterms:created>
  <dcterms:modified xsi:type="dcterms:W3CDTF">2014-02-26T09:45:57Z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