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FA150A-04D5-43D6-AED6-F7850D0B40B4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866413-6E28-4FD3-BBB6-5CCC366420A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786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23F2AD0-A4B0-4320-9DE4-FA2433CCDE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129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974194-F1E5-43AE-91F3-894048DEDC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80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28556-9718-43BC-A564-6DD3F5C6CE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635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480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EFEEAF-1EDE-4694-B999-A54B5AF798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020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044C28-1242-467A-B383-4784B218B4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406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985D47-59CB-4D1B-8F0C-591F4CA7E9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1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B67B04-38CC-48DF-9789-9D87BDD200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267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5C1579-4611-4CF8-95A6-77B6C92FC8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07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34EFED-2F76-48B8-A691-7574568769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9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E274A2-3FE7-440E-A9F3-C31492B01E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59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worship the King,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all-glorious above,</a:t>
            </a:r>
            <a:endParaRPr lang="en-NZ" dirty="0"/>
          </a:p>
          <a:p>
            <a:r>
              <a:rPr lang="en-GB" dirty="0"/>
              <a:t>		O gratefully sing</a:t>
            </a:r>
            <a:endParaRPr lang="en-NZ" dirty="0"/>
          </a:p>
          <a:p>
            <a:r>
              <a:rPr lang="en-GB" dirty="0"/>
              <a:t>		his </a:t>
            </a:r>
            <a:r>
              <a:rPr lang="en-GB" dirty="0" err="1"/>
              <a:t>pow’r</a:t>
            </a:r>
            <a:r>
              <a:rPr lang="en-GB" dirty="0"/>
              <a:t> and his love;</a:t>
            </a:r>
            <a:endParaRPr lang="en-NZ" dirty="0"/>
          </a:p>
          <a:p>
            <a:r>
              <a:rPr lang="en-GB" dirty="0"/>
              <a:t>	our Shield and Defender,</a:t>
            </a:r>
            <a:endParaRPr lang="en-NZ" dirty="0"/>
          </a:p>
          <a:p>
            <a:r>
              <a:rPr lang="en-GB" dirty="0"/>
              <a:t>		the Ancient of Days,</a:t>
            </a:r>
            <a:endParaRPr lang="en-NZ" dirty="0"/>
          </a:p>
          <a:p>
            <a:r>
              <a:rPr lang="en-GB" dirty="0"/>
              <a:t>		pavilioned in splendour,</a:t>
            </a:r>
            <a:endParaRPr lang="en-NZ" dirty="0"/>
          </a:p>
          <a:p>
            <a:r>
              <a:rPr lang="en-GB" dirty="0"/>
              <a:t>		and girded with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163]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tell of his might,</a:t>
            </a:r>
            <a:endParaRPr lang="en-NZ" dirty="0"/>
          </a:p>
          <a:p>
            <a:r>
              <a:rPr lang="en-GB" dirty="0"/>
              <a:t>		O sing of his grace,</a:t>
            </a:r>
            <a:endParaRPr lang="en-NZ" dirty="0"/>
          </a:p>
          <a:p>
            <a:r>
              <a:rPr lang="en-GB" dirty="0"/>
              <a:t>		whose robe is the light,</a:t>
            </a:r>
            <a:endParaRPr lang="en-NZ" dirty="0"/>
          </a:p>
          <a:p>
            <a:r>
              <a:rPr lang="en-GB" dirty="0"/>
              <a:t>		whose canopy space.</a:t>
            </a:r>
            <a:endParaRPr lang="en-NZ" dirty="0"/>
          </a:p>
          <a:p>
            <a:r>
              <a:rPr lang="en-GB" dirty="0"/>
              <a:t>	His chariots of wrath</a:t>
            </a:r>
            <a:endParaRPr lang="en-NZ" dirty="0"/>
          </a:p>
          <a:p>
            <a:r>
              <a:rPr lang="en-GB" dirty="0"/>
              <a:t>		the deep thunderclouds form,</a:t>
            </a:r>
            <a:endParaRPr lang="en-NZ" dirty="0"/>
          </a:p>
          <a:p>
            <a:r>
              <a:rPr lang="en-GB" dirty="0"/>
              <a:t>		and dark is his path on</a:t>
            </a:r>
            <a:endParaRPr lang="en-NZ" dirty="0"/>
          </a:p>
          <a:p>
            <a:r>
              <a:rPr lang="en-GB" dirty="0"/>
              <a:t>		the wings of the storm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bountiful care</a:t>
            </a:r>
            <a:endParaRPr lang="en-NZ" dirty="0"/>
          </a:p>
          <a:p>
            <a:r>
              <a:rPr lang="en-GB" dirty="0"/>
              <a:t>		what tongue can recite?</a:t>
            </a:r>
            <a:endParaRPr lang="en-NZ" dirty="0"/>
          </a:p>
          <a:p>
            <a:r>
              <a:rPr lang="en-GB" dirty="0"/>
              <a:t>		It breathes in the air,</a:t>
            </a:r>
            <a:endParaRPr lang="en-NZ" dirty="0"/>
          </a:p>
          <a:p>
            <a:r>
              <a:rPr lang="en-GB" dirty="0"/>
              <a:t>		it shines in the light;</a:t>
            </a:r>
            <a:endParaRPr lang="en-NZ" dirty="0"/>
          </a:p>
          <a:p>
            <a:r>
              <a:rPr lang="en-GB" dirty="0"/>
              <a:t>	it streams from the hills,</a:t>
            </a:r>
            <a:endParaRPr lang="en-NZ" dirty="0"/>
          </a:p>
          <a:p>
            <a:r>
              <a:rPr lang="en-GB" dirty="0"/>
              <a:t>		it descends to the plain,</a:t>
            </a:r>
            <a:endParaRPr lang="en-NZ" dirty="0"/>
          </a:p>
          <a:p>
            <a:r>
              <a:rPr lang="en-GB" dirty="0"/>
              <a:t>		and sweetly distils in</a:t>
            </a:r>
            <a:endParaRPr lang="en-NZ" dirty="0"/>
          </a:p>
          <a:p>
            <a:r>
              <a:rPr lang="en-GB" dirty="0"/>
              <a:t>		the dew and the rain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96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Frail children of dust,</a:t>
            </a:r>
            <a:endParaRPr lang="en-NZ" dirty="0"/>
          </a:p>
          <a:p>
            <a:r>
              <a:rPr lang="en-GB" dirty="0"/>
              <a:t>		and feeble as frail,</a:t>
            </a:r>
            <a:endParaRPr lang="en-NZ" dirty="0"/>
          </a:p>
          <a:p>
            <a:r>
              <a:rPr lang="en-GB" dirty="0"/>
              <a:t>		in thee do we trust,</a:t>
            </a:r>
            <a:endParaRPr lang="en-NZ" dirty="0"/>
          </a:p>
          <a:p>
            <a:r>
              <a:rPr lang="en-GB" dirty="0"/>
              <a:t>		nor find thee to fail.</a:t>
            </a:r>
            <a:endParaRPr lang="en-NZ" dirty="0"/>
          </a:p>
          <a:p>
            <a:r>
              <a:rPr lang="en-GB" dirty="0"/>
              <a:t>	Thy mercies how tender,</a:t>
            </a:r>
            <a:endParaRPr lang="en-NZ" dirty="0"/>
          </a:p>
          <a:p>
            <a:r>
              <a:rPr lang="en-GB" dirty="0"/>
              <a:t>		how firm to the end!</a:t>
            </a:r>
            <a:endParaRPr lang="en-NZ" dirty="0"/>
          </a:p>
          <a:p>
            <a:r>
              <a:rPr lang="en-GB" dirty="0"/>
              <a:t>		Our Maker, Defender,</a:t>
            </a:r>
            <a:endParaRPr lang="en-NZ" dirty="0"/>
          </a:p>
          <a:p>
            <a:r>
              <a:rPr lang="en-GB" dirty="0"/>
              <a:t>		Redeemer, and Friend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163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Robert Grant, 1833</a:t>
            </a:r>
            <a:endParaRPr lang="en-NZ" sz="1000" dirty="0"/>
          </a:p>
          <a:p>
            <a:pPr algn="r"/>
            <a:r>
              <a:rPr lang="en-GB" sz="1000" dirty="0"/>
              <a:t>Tune: William Gardiner’s </a:t>
            </a:r>
            <a:r>
              <a:rPr lang="en-GB" sz="1000" i="1" dirty="0"/>
              <a:t>Sacred Melodies</a:t>
            </a:r>
            <a:r>
              <a:rPr lang="en-GB" sz="1000" dirty="0"/>
              <a:t>, 1815; </a:t>
            </a:r>
            <a:r>
              <a:rPr lang="en-GB" sz="1000" dirty="0" err="1"/>
              <a:t>attr</a:t>
            </a:r>
            <a:r>
              <a:rPr lang="en-GB" sz="1000" dirty="0"/>
              <a:t>. Haydn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38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2014-02-26T09:46:05Z</dcterms:created>
  <dcterms:modified xsi:type="dcterms:W3CDTF">2014-02-26T09:48:20Z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