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0093C7-8E87-45C3-A1B8-749925432060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78EF9A-EF1B-4AA4-8378-FE664E899E8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1713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8EBF534-E4FB-4483-90EC-96471224378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1419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CA8DDB-B780-4F23-9822-5D7D5292F5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7398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CFF4EF5-97C8-4EDB-BB54-DF14B57802B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8684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2691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133ED5-1481-4836-8DAE-2A9A070BAC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4582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52263A8-29B8-470D-A046-5DF6C456B1E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0793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751652-CC6F-4226-AECB-FABE814A37F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8754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55AAD3-BB30-4E0F-9182-7C6007D2B28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1737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48728E8-08E9-4441-834F-D1CA795C1BC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88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778192-0A44-49DC-BF7F-BA7538641F3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1173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2628CDC-7A5B-4686-8209-1BF7FC95090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8499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Sing praise to God who reigns above,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the God of all creation,</a:t>
            </a:r>
            <a:endParaRPr lang="en-NZ" dirty="0"/>
          </a:p>
          <a:p>
            <a:r>
              <a:rPr lang="en-GB" dirty="0"/>
              <a:t>	the God of </a:t>
            </a:r>
            <a:r>
              <a:rPr lang="en-GB" dirty="0" err="1"/>
              <a:t>pow’r</a:t>
            </a:r>
            <a:r>
              <a:rPr lang="en-GB" dirty="0"/>
              <a:t>, the God of love,</a:t>
            </a:r>
            <a:endParaRPr lang="en-NZ" dirty="0"/>
          </a:p>
          <a:p>
            <a:r>
              <a:rPr lang="en-GB" dirty="0"/>
              <a:t>		the God of our salvation.</a:t>
            </a:r>
            <a:endParaRPr lang="en-NZ" dirty="0"/>
          </a:p>
          <a:p>
            <a:r>
              <a:rPr lang="en-GB" dirty="0"/>
              <a:t>	My soul with comfort rich he fills</a:t>
            </a:r>
            <a:endParaRPr lang="en-NZ" dirty="0"/>
          </a:p>
          <a:p>
            <a:r>
              <a:rPr lang="en-GB" dirty="0"/>
              <a:t>		and </a:t>
            </a:r>
            <a:r>
              <a:rPr lang="en-GB" dirty="0" err="1"/>
              <a:t>ev’ry</a:t>
            </a:r>
            <a:r>
              <a:rPr lang="en-GB" dirty="0"/>
              <a:t> faithless murmur stills:</a:t>
            </a:r>
            <a:endParaRPr lang="en-NZ" dirty="0"/>
          </a:p>
          <a:p>
            <a:r>
              <a:rPr lang="en-GB" dirty="0"/>
              <a:t>	to God all praise and glory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166]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What God’s almighty </a:t>
            </a:r>
            <a:r>
              <a:rPr lang="en-GB" dirty="0" err="1"/>
              <a:t>pow’r</a:t>
            </a:r>
            <a:r>
              <a:rPr lang="en-GB" dirty="0"/>
              <a:t> has made,</a:t>
            </a:r>
            <a:endParaRPr lang="en-NZ" dirty="0"/>
          </a:p>
          <a:p>
            <a:r>
              <a:rPr lang="en-GB" dirty="0"/>
              <a:t>		in mercy he is keeping;</a:t>
            </a:r>
            <a:endParaRPr lang="en-NZ" dirty="0"/>
          </a:p>
          <a:p>
            <a:r>
              <a:rPr lang="en-GB" dirty="0"/>
              <a:t>	by morning glow or </a:t>
            </a:r>
            <a:r>
              <a:rPr lang="en-GB" dirty="0" err="1"/>
              <a:t>ev’ning</a:t>
            </a:r>
            <a:r>
              <a:rPr lang="en-GB" dirty="0"/>
              <a:t> shade</a:t>
            </a:r>
            <a:endParaRPr lang="en-NZ" dirty="0"/>
          </a:p>
          <a:p>
            <a:r>
              <a:rPr lang="en-GB" dirty="0"/>
              <a:t>		his eye is never sleeping.</a:t>
            </a:r>
            <a:endParaRPr lang="en-NZ" dirty="0"/>
          </a:p>
          <a:p>
            <a:r>
              <a:rPr lang="en-GB" dirty="0"/>
              <a:t>	And where he rules in kingly might,</a:t>
            </a:r>
            <a:endParaRPr lang="en-NZ" dirty="0"/>
          </a:p>
          <a:p>
            <a:r>
              <a:rPr lang="en-GB" dirty="0"/>
              <a:t>		there all is just and all is right:</a:t>
            </a:r>
            <a:endParaRPr lang="en-NZ" dirty="0"/>
          </a:p>
          <a:p>
            <a:r>
              <a:rPr lang="en-GB" dirty="0"/>
              <a:t>	to God all praise and glory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sought the Lord in our distress;</a:t>
            </a:r>
            <a:endParaRPr lang="en-NZ" dirty="0"/>
          </a:p>
          <a:p>
            <a:r>
              <a:rPr lang="en-GB" dirty="0"/>
              <a:t>		O God, in mercy hear us.</a:t>
            </a:r>
            <a:endParaRPr lang="en-NZ" dirty="0"/>
          </a:p>
          <a:p>
            <a:r>
              <a:rPr lang="en-GB" dirty="0"/>
              <a:t>	Our Saviour saw our helplessness</a:t>
            </a:r>
            <a:endParaRPr lang="en-NZ" dirty="0"/>
          </a:p>
          <a:p>
            <a:r>
              <a:rPr lang="en-GB" dirty="0"/>
              <a:t>		and came with peace to cheer us.</a:t>
            </a:r>
            <a:endParaRPr lang="en-NZ" dirty="0"/>
          </a:p>
          <a:p>
            <a:r>
              <a:rPr lang="en-GB" dirty="0"/>
              <a:t>	For this we thank and praise the Lord,</a:t>
            </a:r>
            <a:endParaRPr lang="en-NZ" dirty="0"/>
          </a:p>
          <a:p>
            <a:r>
              <a:rPr lang="en-GB" dirty="0"/>
              <a:t>		who by his people is adored:</a:t>
            </a:r>
            <a:endParaRPr lang="en-NZ" dirty="0"/>
          </a:p>
          <a:p>
            <a:r>
              <a:rPr lang="en-GB" dirty="0"/>
              <a:t>	to God all praise and glory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6750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Let all who name Christ’s holy name</a:t>
            </a:r>
            <a:endParaRPr lang="en-NZ" dirty="0"/>
          </a:p>
          <a:p>
            <a:r>
              <a:rPr lang="en-GB" dirty="0"/>
              <a:t>		give God the praise and glory.</a:t>
            </a:r>
            <a:endParaRPr lang="en-NZ" dirty="0"/>
          </a:p>
          <a:p>
            <a:r>
              <a:rPr lang="en-GB" dirty="0"/>
              <a:t>	Let all who know his </a:t>
            </a:r>
            <a:r>
              <a:rPr lang="en-GB" dirty="0" err="1"/>
              <a:t>pow’r</a:t>
            </a:r>
            <a:r>
              <a:rPr lang="en-GB" dirty="0"/>
              <a:t> proclaim</a:t>
            </a:r>
            <a:endParaRPr lang="en-NZ" dirty="0"/>
          </a:p>
          <a:p>
            <a:r>
              <a:rPr lang="en-GB" dirty="0"/>
              <a:t>		aloud the wondrous story.</a:t>
            </a:r>
            <a:endParaRPr lang="en-NZ" dirty="0"/>
          </a:p>
          <a:p>
            <a:r>
              <a:rPr lang="en-GB" dirty="0"/>
              <a:t>	Cast </a:t>
            </a:r>
            <a:r>
              <a:rPr lang="en-GB" dirty="0" err="1"/>
              <a:t>ev’ry</a:t>
            </a:r>
            <a:r>
              <a:rPr lang="en-GB" dirty="0"/>
              <a:t> idol from its throne;</a:t>
            </a:r>
            <a:endParaRPr lang="en-NZ" dirty="0"/>
          </a:p>
          <a:p>
            <a:r>
              <a:rPr lang="en-GB" dirty="0"/>
              <a:t>		the Lord is God, and he alone:</a:t>
            </a:r>
            <a:endParaRPr lang="en-NZ" dirty="0"/>
          </a:p>
          <a:p>
            <a:r>
              <a:rPr lang="en-GB" dirty="0"/>
              <a:t>	to God all praise and glory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166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Johann J. </a:t>
            </a:r>
            <a:r>
              <a:rPr lang="en-GB" sz="1000" dirty="0" err="1"/>
              <a:t>Schütz</a:t>
            </a:r>
            <a:r>
              <a:rPr lang="en-GB" sz="1000" dirty="0"/>
              <a:t>, 1675; tr. Frances Cox, 1864, alt.</a:t>
            </a:r>
            <a:endParaRPr lang="en-NZ" sz="1000" dirty="0"/>
          </a:p>
          <a:p>
            <a:pPr algn="r"/>
            <a:r>
              <a:rPr lang="en-GB" sz="1000" dirty="0"/>
              <a:t>Tune: Bohemian Brethren’s </a:t>
            </a:r>
            <a:r>
              <a:rPr lang="en-GB" sz="1000" i="1" dirty="0" err="1"/>
              <a:t>Kirchengesänge</a:t>
            </a:r>
            <a:r>
              <a:rPr lang="en-GB" sz="1000" dirty="0"/>
              <a:t>, 1556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45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2014-02-26T09:54:32Z</dcterms:created>
  <dcterms:modified xsi:type="dcterms:W3CDTF">2014-02-26T09:57:29Z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