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5"/>
  </p:handout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0B4650A-9C93-44C1-B8AF-FF9D4D1F5421}" type="datetimeFigureOut">
              <a:rPr lang="en-NZ"/>
              <a:pPr>
                <a:defRPr/>
              </a:pPr>
              <a:t>26/02/2014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86F1837-4B32-48E7-9893-932ACE2D2995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26739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0DAEC001-173D-4115-BAC8-3C022C54B42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9186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24E24BE-79C1-44D4-A8FB-4D2DC941D59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60929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EED6A6C-872F-4F3B-97EE-A3813DD559F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54320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754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C4254A0-AD1D-4501-BA62-3A6530D6789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27526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8591869-995A-416C-A5B8-4CF85529934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2717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ABB65EF-4722-4E21-93B5-7D553C2DEE2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1621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52B2652-B231-4596-A7B8-35373F2DF7D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14477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2B8D9E3-48A6-4E9B-87D4-BE8C1E8F48F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06799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3452809-D758-4560-A7FE-2B6B2603A07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2622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3222678-A169-4FAF-9C74-45F8E9742A0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26079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We praise thee, O God,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our Redeemer, Creator;</a:t>
            </a:r>
            <a:endParaRPr lang="en-NZ" dirty="0"/>
          </a:p>
          <a:p>
            <a:r>
              <a:rPr lang="en-GB" dirty="0"/>
              <a:t>		in grateful devotion</a:t>
            </a:r>
            <a:endParaRPr lang="en-NZ" dirty="0"/>
          </a:p>
          <a:p>
            <a:r>
              <a:rPr lang="en-GB" dirty="0"/>
              <a:t>		our tribute we bring.</a:t>
            </a:r>
            <a:endParaRPr lang="en-NZ" dirty="0"/>
          </a:p>
          <a:p>
            <a:r>
              <a:rPr lang="en-GB" dirty="0"/>
              <a:t>	We lay it before thee,</a:t>
            </a:r>
            <a:endParaRPr lang="en-NZ" dirty="0"/>
          </a:p>
          <a:p>
            <a:r>
              <a:rPr lang="en-GB" dirty="0"/>
              <a:t>		we kneel and adore thee,</a:t>
            </a:r>
            <a:endParaRPr lang="en-NZ" dirty="0"/>
          </a:p>
          <a:p>
            <a:r>
              <a:rPr lang="en-GB" dirty="0"/>
              <a:t>		we bless thy holy name,</a:t>
            </a:r>
            <a:endParaRPr lang="en-NZ" dirty="0"/>
          </a:p>
          <a:p>
            <a:r>
              <a:rPr lang="en-GB" dirty="0"/>
              <a:t>		glad praises we sing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167]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We worship thee, God</a:t>
            </a:r>
            <a:endParaRPr lang="en-NZ" dirty="0"/>
          </a:p>
          <a:p>
            <a:r>
              <a:rPr lang="en-GB" dirty="0"/>
              <a:t>		of our fathers, we bless thee;</a:t>
            </a:r>
            <a:endParaRPr lang="en-NZ" dirty="0"/>
          </a:p>
          <a:p>
            <a:r>
              <a:rPr lang="en-GB" dirty="0"/>
              <a:t>		through life’s storm and tempest</a:t>
            </a:r>
            <a:endParaRPr lang="en-NZ" dirty="0"/>
          </a:p>
          <a:p>
            <a:r>
              <a:rPr lang="en-GB" dirty="0"/>
              <a:t>		our guide hast thou been.</a:t>
            </a:r>
            <a:endParaRPr lang="en-NZ" dirty="0"/>
          </a:p>
          <a:p>
            <a:r>
              <a:rPr lang="en-GB" dirty="0"/>
              <a:t>	When perils </a:t>
            </a:r>
            <a:r>
              <a:rPr lang="en-GB" dirty="0" err="1"/>
              <a:t>o’ertake</a:t>
            </a:r>
            <a:r>
              <a:rPr lang="en-GB" dirty="0"/>
              <a:t> us,</a:t>
            </a:r>
            <a:endParaRPr lang="en-NZ" dirty="0"/>
          </a:p>
          <a:p>
            <a:r>
              <a:rPr lang="en-GB" dirty="0"/>
              <a:t>		escape thou wilt make us,</a:t>
            </a:r>
            <a:endParaRPr lang="en-NZ" dirty="0"/>
          </a:p>
          <a:p>
            <a:r>
              <a:rPr lang="en-GB" dirty="0"/>
              <a:t>		and with thy help, O Lord,</a:t>
            </a:r>
            <a:endParaRPr lang="en-NZ" dirty="0"/>
          </a:p>
          <a:p>
            <a:r>
              <a:rPr lang="en-GB" dirty="0"/>
              <a:t>		our battles we win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With voices united</a:t>
            </a:r>
            <a:endParaRPr lang="en-NZ" dirty="0"/>
          </a:p>
          <a:p>
            <a:r>
              <a:rPr lang="en-GB" dirty="0"/>
              <a:t>		our praises we offer;</a:t>
            </a:r>
            <a:endParaRPr lang="en-NZ" dirty="0"/>
          </a:p>
          <a:p>
            <a:r>
              <a:rPr lang="en-GB" dirty="0"/>
              <a:t>		to thee, great Jehovah,</a:t>
            </a:r>
            <a:endParaRPr lang="en-NZ" dirty="0"/>
          </a:p>
          <a:p>
            <a:r>
              <a:rPr lang="en-GB" dirty="0"/>
              <a:t>		glad anthems we raise.</a:t>
            </a:r>
            <a:endParaRPr lang="en-NZ" dirty="0"/>
          </a:p>
          <a:p>
            <a:r>
              <a:rPr lang="en-GB" dirty="0"/>
              <a:t>	Thy strong arm will guide us,</a:t>
            </a:r>
            <a:endParaRPr lang="en-NZ" dirty="0"/>
          </a:p>
          <a:p>
            <a:r>
              <a:rPr lang="en-GB" dirty="0"/>
              <a:t>		our God is beside us.</a:t>
            </a:r>
            <a:endParaRPr lang="en-NZ" dirty="0"/>
          </a:p>
          <a:p>
            <a:r>
              <a:rPr lang="en-GB" dirty="0"/>
              <a:t>		To thee, our great Redeemer,</a:t>
            </a:r>
            <a:endParaRPr lang="en-NZ" dirty="0"/>
          </a:p>
          <a:p>
            <a:r>
              <a:rPr lang="en-GB" dirty="0"/>
              <a:t>		forever be praise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7623" y="5750004"/>
            <a:ext cx="91440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167</a:t>
            </a:r>
            <a:endParaRPr lang="en-NZ" altLang="en-US" sz="1000" dirty="0"/>
          </a:p>
          <a:p>
            <a:pPr algn="r"/>
            <a:r>
              <a:rPr lang="en-GB" sz="1000" i="1" dirty="0"/>
              <a:t>Lyrics public domain</a:t>
            </a:r>
            <a:endParaRPr lang="en-NZ" sz="1000" i="1" dirty="0"/>
          </a:p>
          <a:p>
            <a:pPr algn="r"/>
            <a:r>
              <a:rPr lang="en-GB" sz="1000" dirty="0"/>
              <a:t>Text: Julia C. Cory, 1902</a:t>
            </a:r>
            <a:endParaRPr lang="en-NZ" sz="1000" dirty="0"/>
          </a:p>
          <a:p>
            <a:pPr algn="r"/>
            <a:r>
              <a:rPr lang="en-GB" sz="1000" dirty="0"/>
              <a:t>Tune: A. </a:t>
            </a:r>
            <a:r>
              <a:rPr lang="en-GB" sz="1000" dirty="0" err="1"/>
              <a:t>Valerius</a:t>
            </a:r>
            <a:r>
              <a:rPr lang="en-GB" sz="1000" dirty="0"/>
              <a:t>, </a:t>
            </a:r>
            <a:r>
              <a:rPr lang="en-GB" sz="1000" i="1" dirty="0" err="1"/>
              <a:t>Nederlandtsch</a:t>
            </a:r>
            <a:r>
              <a:rPr lang="en-GB" sz="1000" i="1" dirty="0"/>
              <a:t> </a:t>
            </a:r>
            <a:r>
              <a:rPr lang="en-GB" sz="1000" i="1" dirty="0" err="1"/>
              <a:t>Gedenckclanck</a:t>
            </a:r>
            <a:r>
              <a:rPr lang="en-GB" sz="1000" dirty="0"/>
              <a:t>, 1626; arr. Edward </a:t>
            </a:r>
            <a:r>
              <a:rPr lang="en-GB" sz="1000" dirty="0" err="1"/>
              <a:t>Kremser</a:t>
            </a:r>
            <a:r>
              <a:rPr lang="en-GB" sz="1000" dirty="0"/>
              <a:t>, 1877;</a:t>
            </a:r>
            <a:br>
              <a:rPr lang="en-GB" sz="1000" dirty="0"/>
            </a:br>
            <a:r>
              <a:rPr lang="en-GB" sz="1000" dirty="0" err="1"/>
              <a:t>desc</a:t>
            </a:r>
            <a:r>
              <a:rPr lang="en-GB" sz="1000" dirty="0"/>
              <a:t>. Scott </a:t>
            </a:r>
            <a:r>
              <a:rPr lang="en-GB" sz="1000" dirty="0" err="1"/>
              <a:t>Withrow</a:t>
            </a:r>
            <a:r>
              <a:rPr lang="en-GB" sz="1000" dirty="0"/>
              <a:t>, 1980, © GIA Publications, Inc., 1980;</a:t>
            </a:r>
            <a:br>
              <a:rPr lang="en-GB" sz="1000" dirty="0"/>
            </a:br>
            <a:r>
              <a:rPr lang="en-GB" sz="1000" dirty="0"/>
              <a:t>all rights reserved; used by permission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45</Words>
  <Application>Microsoft Office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2014-02-26T09:58:05Z</dcterms:created>
  <dcterms:modified xsi:type="dcterms:W3CDTF">2014-02-26T09:59:21Z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