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6"/>
  </p:handout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20A60BE-9920-4F78-B055-340778153983}" type="datetimeFigureOut">
              <a:rPr lang="en-NZ"/>
              <a:pPr>
                <a:defRPr/>
              </a:pPr>
              <a:t>26/02/2014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2D2F5A9-9E8E-4B33-ABC3-6FC2C109A749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358079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D99FB2B9-7870-4F61-90FF-2271AC4EFC6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79992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E2AFF28-46B3-4A1F-95DC-2E5915FCBC2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39084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F8BA466-48F2-4819-8E21-D9CB4C36FDC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994408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10253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C0F4F1B-09F6-43F5-8DCA-2335177B998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57302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CCEAAA4-F184-480B-9870-966EEA7BA1F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345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26EB668-401F-45DC-AFA4-E77E7E1018C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37252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A7C638B-9F9E-4D47-BBD5-0E99DECEFF9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176206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B5098D3-4FAE-4535-AD66-920875181D0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40464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4FEE82D-83A7-49DA-873D-8F842FE625C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074976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C2083B0-3615-44F9-971A-38D59F8E72D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727234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My God, how wonderful thou art,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thy majesty, how bright!</a:t>
            </a:r>
            <a:endParaRPr lang="en-NZ" dirty="0"/>
          </a:p>
          <a:p>
            <a:r>
              <a:rPr lang="en-GB" dirty="0"/>
              <a:t>	How beautiful thy mercy seat</a:t>
            </a:r>
            <a:endParaRPr lang="en-NZ" dirty="0"/>
          </a:p>
          <a:p>
            <a:r>
              <a:rPr lang="en-GB" dirty="0"/>
              <a:t>		in depths of burning light</a:t>
            </a:r>
            <a:r>
              <a:rPr lang="en-GB" dirty="0" smtClean="0"/>
              <a:t>!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168]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O how I fear thee, living God,</a:t>
            </a:r>
            <a:endParaRPr lang="en-NZ" dirty="0"/>
          </a:p>
          <a:p>
            <a:r>
              <a:rPr lang="en-GB" dirty="0"/>
              <a:t>		with deepest, </a:t>
            </a:r>
            <a:r>
              <a:rPr lang="en-GB" dirty="0" err="1"/>
              <a:t>tend’rest</a:t>
            </a:r>
            <a:r>
              <a:rPr lang="en-GB" dirty="0"/>
              <a:t> fears,</a:t>
            </a:r>
            <a:endParaRPr lang="en-NZ" dirty="0"/>
          </a:p>
          <a:p>
            <a:r>
              <a:rPr lang="en-GB" dirty="0"/>
              <a:t>	and worship thee with trembling hope</a:t>
            </a:r>
            <a:endParaRPr lang="en-NZ" dirty="0"/>
          </a:p>
          <a:p>
            <a:r>
              <a:rPr lang="en-GB" dirty="0"/>
              <a:t>		and penitential tears</a:t>
            </a:r>
            <a:r>
              <a:rPr lang="en-GB" dirty="0" smtClean="0"/>
              <a:t>!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Yet I may love thee too, O Lord,</a:t>
            </a:r>
            <a:endParaRPr lang="en-NZ" dirty="0"/>
          </a:p>
          <a:p>
            <a:r>
              <a:rPr lang="en-GB" dirty="0"/>
              <a:t>		almighty as thou art;</a:t>
            </a:r>
            <a:endParaRPr lang="en-NZ" dirty="0"/>
          </a:p>
          <a:p>
            <a:r>
              <a:rPr lang="en-GB" dirty="0"/>
              <a:t>	for thou hast stooped to ask of me</a:t>
            </a:r>
            <a:endParaRPr lang="en-NZ" dirty="0"/>
          </a:p>
          <a:p>
            <a:r>
              <a:rPr lang="en-GB" dirty="0"/>
              <a:t>		the love of my poor heart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12161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No earthly father loves like thee,</a:t>
            </a:r>
            <a:endParaRPr lang="en-NZ" dirty="0"/>
          </a:p>
          <a:p>
            <a:r>
              <a:rPr lang="en-GB" dirty="0"/>
              <a:t>		no mother, half so mild,</a:t>
            </a:r>
            <a:endParaRPr lang="en-NZ" dirty="0"/>
          </a:p>
          <a:p>
            <a:r>
              <a:rPr lang="en-GB" dirty="0"/>
              <a:t>	bears and forbears as thou hast done</a:t>
            </a:r>
            <a:endParaRPr lang="en-NZ" dirty="0"/>
          </a:p>
          <a:p>
            <a:r>
              <a:rPr lang="en-GB" dirty="0"/>
              <a:t>		with me, thy sinful child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168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Frederick W. Faber, 1848</a:t>
            </a:r>
            <a:endParaRPr lang="en-NZ" sz="1000" dirty="0"/>
          </a:p>
          <a:p>
            <a:pPr algn="r"/>
            <a:r>
              <a:rPr lang="en-GB" sz="1000" dirty="0"/>
              <a:t>Tune: Thomas </a:t>
            </a:r>
            <a:r>
              <a:rPr lang="en-GB" sz="1000" dirty="0" err="1"/>
              <a:t>Turton</a:t>
            </a:r>
            <a:r>
              <a:rPr lang="en-GB" sz="1000" dirty="0"/>
              <a:t>, 1780–1864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34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2014-02-26T09:59:33Z</dcterms:created>
  <dcterms:modified xsi:type="dcterms:W3CDTF">2014-02-26T10:00:54Z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