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71" d="100"/>
          <a:sy n="71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83D711E-596B-45F7-A9B9-E7B9B2F8696B}" type="datetimeFigureOut">
              <a:rPr lang="en-NZ"/>
              <a:pPr>
                <a:defRPr/>
              </a:pPr>
              <a:t>3/04/2014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DD34F2E-8AC8-49C5-B91D-48068E87B0AA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673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1D50E1DC-42AA-4EE9-96F4-55D4A419EF9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22243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FA04A5A-49CC-49A6-B749-AC70BAB648E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79064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BF645DD-8ADA-4A63-B4C2-3CB60F4CE81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56666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57880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8C96B30-50CD-4B7F-B9EB-C455D087C03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5772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549F192-8C5C-4018-AA4B-2E249466705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37131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46374A8-9433-43F0-8218-A8B0AA776F9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06949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C8E79E9-DC24-4853-AB15-63168B268CA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807507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A04E692-14A1-4A3D-AD14-49B1FB692CE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07298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89656CE-33F6-498B-9534-4F2D10A972F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55886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C246CB5-AF19-4B86-86E1-257823EDFA1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6096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No eye has seen </a:t>
            </a:r>
            <a:r>
              <a:rPr lang="en-GB" dirty="0"/>
              <a:t>and no ear has heard</a:t>
            </a:r>
            <a:endParaRPr lang="en-NZ" dirty="0"/>
          </a:p>
          <a:p>
            <a:r>
              <a:rPr lang="en-GB" dirty="0"/>
              <a:t>		and no mind has ever conceived</a:t>
            </a:r>
            <a:endParaRPr lang="en-NZ" dirty="0"/>
          </a:p>
          <a:p>
            <a:r>
              <a:rPr lang="en-GB" dirty="0"/>
              <a:t>	the glorious things that you have prepared</a:t>
            </a:r>
            <a:endParaRPr lang="en-NZ" dirty="0"/>
          </a:p>
          <a:p>
            <a:r>
              <a:rPr lang="en-GB" dirty="0"/>
              <a:t>		for </a:t>
            </a:r>
            <a:r>
              <a:rPr lang="en-GB" dirty="0" err="1"/>
              <a:t>ev’ryone</a:t>
            </a:r>
            <a:r>
              <a:rPr lang="en-GB" dirty="0"/>
              <a:t> who has believed.</a:t>
            </a:r>
            <a:endParaRPr lang="en-NZ" dirty="0"/>
          </a:p>
          <a:p>
            <a:r>
              <a:rPr lang="en-GB" dirty="0"/>
              <a:t>	You brought us near and you called us </a:t>
            </a:r>
            <a:r>
              <a:rPr lang="en-GB"/>
              <a:t>your </a:t>
            </a:r>
            <a:r>
              <a:rPr lang="en-GB" smtClean="0"/>
              <a:t>	own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and made us joint heirs with your Son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169]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i="1" dirty="0"/>
              <a:t>How high and how wide,</a:t>
            </a:r>
            <a:endParaRPr lang="en-NZ" i="1" dirty="0"/>
          </a:p>
          <a:p>
            <a:r>
              <a:rPr lang="en-GB" i="1" dirty="0"/>
              <a:t>	</a:t>
            </a:r>
            <a:r>
              <a:rPr lang="en-GB" i="1" dirty="0" smtClean="0"/>
              <a:t>	how </a:t>
            </a:r>
            <a:r>
              <a:rPr lang="en-GB" i="1" dirty="0"/>
              <a:t>deep and how long,</a:t>
            </a:r>
            <a:endParaRPr lang="en-NZ" i="1" dirty="0"/>
          </a:p>
          <a:p>
            <a:r>
              <a:rPr lang="en-GB" i="1" dirty="0"/>
              <a:t>	</a:t>
            </a:r>
            <a:r>
              <a:rPr lang="en-GB" i="1" dirty="0" smtClean="0"/>
              <a:t>	how </a:t>
            </a:r>
            <a:r>
              <a:rPr lang="en-GB" i="1" dirty="0"/>
              <a:t>sweet and how strong is your love.</a:t>
            </a:r>
            <a:endParaRPr lang="en-NZ" i="1" dirty="0"/>
          </a:p>
          <a:p>
            <a:r>
              <a:rPr lang="en-GB" i="1" dirty="0"/>
              <a:t>	How lavish your grace,</a:t>
            </a:r>
            <a:endParaRPr lang="en-NZ" i="1" dirty="0"/>
          </a:p>
          <a:p>
            <a:r>
              <a:rPr lang="en-GB" i="1" dirty="0" smtClean="0"/>
              <a:t>	</a:t>
            </a:r>
            <a:r>
              <a:rPr lang="en-GB" i="1" dirty="0"/>
              <a:t>	how faithful your ways,</a:t>
            </a:r>
            <a:endParaRPr lang="en-NZ" i="1" dirty="0"/>
          </a:p>
          <a:p>
            <a:r>
              <a:rPr lang="en-GB" i="1" dirty="0"/>
              <a:t>	</a:t>
            </a:r>
            <a:r>
              <a:rPr lang="en-GB" i="1" dirty="0" smtClean="0"/>
              <a:t>	how </a:t>
            </a:r>
            <a:r>
              <a:rPr lang="en-GB" i="1" dirty="0"/>
              <a:t>great is your love, O Lord</a:t>
            </a:r>
            <a:r>
              <a:rPr lang="en-GB" i="1" dirty="0" smtClean="0"/>
              <a:t>.</a:t>
            </a:r>
            <a:endParaRPr lang="en-NZ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Objects of mercy who should have known </a:t>
            </a:r>
            <a:r>
              <a:rPr lang="en-GB" dirty="0" smtClean="0"/>
              <a:t>	wrath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we’re filled with unspeakable joy,</a:t>
            </a:r>
            <a:endParaRPr lang="en-NZ" dirty="0"/>
          </a:p>
          <a:p>
            <a:r>
              <a:rPr lang="en-GB" dirty="0"/>
              <a:t>	riches of wisdom, unsearchable wealth,</a:t>
            </a:r>
            <a:endParaRPr lang="en-NZ" dirty="0"/>
          </a:p>
          <a:p>
            <a:r>
              <a:rPr lang="en-GB" dirty="0"/>
              <a:t>		and the wonder of knowing your voice.</a:t>
            </a:r>
            <a:endParaRPr lang="en-NZ" dirty="0"/>
          </a:p>
          <a:p>
            <a:r>
              <a:rPr lang="en-GB" dirty="0"/>
              <a:t>	You are our treasure and our great reward,</a:t>
            </a:r>
            <a:endParaRPr lang="en-NZ" dirty="0"/>
          </a:p>
          <a:p>
            <a:r>
              <a:rPr lang="en-GB" dirty="0"/>
              <a:t>		our hope and our glorious King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634335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i="1" dirty="0"/>
              <a:t>How high and how wide,</a:t>
            </a:r>
            <a:endParaRPr lang="en-NZ" i="1" dirty="0"/>
          </a:p>
          <a:p>
            <a:r>
              <a:rPr lang="en-GB" i="1" dirty="0"/>
              <a:t>	</a:t>
            </a:r>
            <a:r>
              <a:rPr lang="en-GB" i="1" dirty="0" smtClean="0"/>
              <a:t>	how </a:t>
            </a:r>
            <a:r>
              <a:rPr lang="en-GB" i="1" dirty="0"/>
              <a:t>deep and how long,</a:t>
            </a:r>
            <a:endParaRPr lang="en-NZ" i="1" dirty="0"/>
          </a:p>
          <a:p>
            <a:r>
              <a:rPr lang="en-GB" i="1" dirty="0"/>
              <a:t>	</a:t>
            </a:r>
            <a:r>
              <a:rPr lang="en-GB" i="1" dirty="0" smtClean="0"/>
              <a:t>	how </a:t>
            </a:r>
            <a:r>
              <a:rPr lang="en-GB" i="1" dirty="0"/>
              <a:t>sweet and how strong is your love.</a:t>
            </a:r>
            <a:endParaRPr lang="en-NZ" i="1" dirty="0"/>
          </a:p>
          <a:p>
            <a:r>
              <a:rPr lang="en-GB" i="1" dirty="0"/>
              <a:t>	How lavish your grace,</a:t>
            </a:r>
            <a:endParaRPr lang="en-NZ" i="1" dirty="0"/>
          </a:p>
          <a:p>
            <a:r>
              <a:rPr lang="en-GB" i="1" dirty="0"/>
              <a:t>	</a:t>
            </a:r>
            <a:r>
              <a:rPr lang="en-GB" i="1" dirty="0" smtClean="0"/>
              <a:t>	how </a:t>
            </a:r>
            <a:r>
              <a:rPr lang="en-GB" i="1" dirty="0"/>
              <a:t>faithful your ways,</a:t>
            </a:r>
            <a:endParaRPr lang="en-NZ" i="1" dirty="0"/>
          </a:p>
          <a:p>
            <a:r>
              <a:rPr lang="en-GB" i="1" dirty="0"/>
              <a:t>	</a:t>
            </a:r>
            <a:r>
              <a:rPr lang="en-GB" i="1" dirty="0" smtClean="0"/>
              <a:t>	how </a:t>
            </a:r>
            <a:r>
              <a:rPr lang="en-GB" i="1" dirty="0"/>
              <a:t>great is your love, O Lord</a:t>
            </a:r>
            <a:r>
              <a:rPr lang="en-GB" i="1" dirty="0" smtClean="0"/>
              <a:t>.</a:t>
            </a:r>
            <a:endParaRPr lang="en-NZ" i="1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8257" y="5934670"/>
            <a:ext cx="91440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169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>
                <a:solidFill>
                  <a:srgbClr val="FF0000"/>
                </a:solidFill>
              </a:rPr>
              <a:t>Reformed Church of __________ CCLI License # _____</a:t>
            </a:r>
            <a:endParaRPr lang="en-NZ" altLang="en-US" sz="1000" dirty="0"/>
          </a:p>
          <a:p>
            <a:pPr algn="r"/>
            <a:r>
              <a:rPr lang="en-GB" sz="1000" i="1" dirty="0"/>
              <a:t>Projection permitted with CCLI licence (#435313)</a:t>
            </a:r>
            <a:endParaRPr lang="en-NZ" sz="1000" i="1" dirty="0"/>
          </a:p>
          <a:p>
            <a:pPr algn="r"/>
            <a:r>
              <a:rPr lang="en-GB" sz="1000" dirty="0"/>
              <a:t>Text and tune: Mark </a:t>
            </a:r>
            <a:r>
              <a:rPr lang="en-GB" sz="1000" dirty="0" err="1"/>
              <a:t>Altrogge</a:t>
            </a:r>
            <a:r>
              <a:rPr lang="en-GB" sz="1000" dirty="0"/>
              <a:t>, © Integrity’s Hosanna! Music and Sovereign Grace Worship</a:t>
            </a:r>
            <a:br>
              <a:rPr lang="en-GB" sz="1000" dirty="0"/>
            </a:br>
            <a:r>
              <a:rPr lang="en-GB" sz="1000" dirty="0"/>
              <a:t>(admin. Crossroad Publishing in Australasia), 1990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3</TotalTime>
  <Words>46</Words>
  <Application>Microsoft Office PowerPoint</Application>
  <PresentationFormat>On-screen Show (4:3)</PresentationFormat>
  <Paragraphs>29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4</cp:revision>
  <cp:lastPrinted>1601-01-01T00:00:00Z</cp:lastPrinted>
  <dcterms:created xsi:type="dcterms:W3CDTF">2014-02-26T10:01:01Z</dcterms:created>
  <dcterms:modified xsi:type="dcterms:W3CDTF">2014-04-03T09:15:13Z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