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F8814BE-0D0F-45A5-8482-0D30EF2F50F8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7A6C96-2093-4C65-AE10-A073BA89984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61585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5D8C057A-7B40-456B-B3CC-38AAE193452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4196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B7C5954-136D-46C5-9041-4439A7F0071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1031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DA5373E-85BF-497B-A452-89F079CB292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6127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8934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8C4E633-EF92-454C-8CA2-179463DDB80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3170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9B96CD1-4D5C-4172-AC51-E6F6FA88035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5465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3CE8C4B-5728-4028-A963-8440476BF52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9323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5906778-EFF3-4C93-AF90-408CCEB0470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2701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D2CE71-1C6E-46E6-82FE-B024F496DC4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128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86E0E89-2869-40A7-A004-2A05F42FC4F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7339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AD96897-7FDC-4AB7-9C72-0185031567B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5856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God and God alone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created all these things we call our own.</a:t>
            </a:r>
            <a:endParaRPr lang="en-NZ" dirty="0"/>
          </a:p>
          <a:p>
            <a:r>
              <a:rPr lang="en-GB" dirty="0"/>
              <a:t>	From the mighty to the small</a:t>
            </a:r>
            <a:endParaRPr lang="en-NZ" dirty="0"/>
          </a:p>
          <a:p>
            <a:r>
              <a:rPr lang="en-GB" dirty="0"/>
              <a:t>		the glory in them all</a:t>
            </a:r>
            <a:endParaRPr lang="en-NZ" dirty="0"/>
          </a:p>
          <a:p>
            <a:r>
              <a:rPr lang="en-GB" dirty="0"/>
              <a:t>		is God’s and God’s alone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170]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1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God and God alone</a:t>
            </a:r>
            <a:endParaRPr lang="en-NZ" dirty="0"/>
          </a:p>
          <a:p>
            <a:r>
              <a:rPr lang="en-GB" dirty="0"/>
              <a:t>		reveals the truth of all we call unknown.</a:t>
            </a:r>
            <a:endParaRPr lang="en-NZ" dirty="0"/>
          </a:p>
          <a:p>
            <a:r>
              <a:rPr lang="en-GB" dirty="0"/>
              <a:t>	Even the best and worst of man</a:t>
            </a:r>
            <a:endParaRPr lang="en-NZ" dirty="0"/>
          </a:p>
          <a:p>
            <a:r>
              <a:rPr lang="en-GB" dirty="0"/>
              <a:t>		can’t change the Master’s plan;</a:t>
            </a:r>
            <a:endParaRPr lang="en-NZ" dirty="0"/>
          </a:p>
          <a:p>
            <a:r>
              <a:rPr lang="en-GB" dirty="0"/>
              <a:t>		it’s God’s and God’s alone</a:t>
            </a:r>
            <a:r>
              <a:rPr lang="en-GB" dirty="0" smtClean="0"/>
              <a:t>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God and God alone</a:t>
            </a:r>
            <a:endParaRPr lang="en-NZ" i="1" dirty="0"/>
          </a:p>
          <a:p>
            <a:r>
              <a:rPr lang="en-GB" i="1" dirty="0"/>
              <a:t>		is fit to take the universe’s throne.</a:t>
            </a:r>
            <a:endParaRPr lang="en-NZ" i="1" dirty="0"/>
          </a:p>
          <a:p>
            <a:r>
              <a:rPr lang="en-GB" i="1" dirty="0"/>
              <a:t>	Let </a:t>
            </a:r>
            <a:r>
              <a:rPr lang="en-GB" i="1" dirty="0" err="1"/>
              <a:t>ev’rything</a:t>
            </a:r>
            <a:r>
              <a:rPr lang="en-GB" i="1" dirty="0"/>
              <a:t> that lives</a:t>
            </a:r>
            <a:endParaRPr lang="en-NZ" i="1" dirty="0"/>
          </a:p>
          <a:p>
            <a:r>
              <a:rPr lang="en-GB" i="1" dirty="0"/>
              <a:t>		reserve its truest praise</a:t>
            </a:r>
            <a:endParaRPr lang="en-NZ" i="1" dirty="0"/>
          </a:p>
          <a:p>
            <a:r>
              <a:rPr lang="en-GB" i="1" dirty="0"/>
              <a:t>		for God and God alone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338042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God and God alone</a:t>
            </a:r>
            <a:endParaRPr lang="en-NZ" dirty="0"/>
          </a:p>
          <a:p>
            <a:r>
              <a:rPr lang="en-GB" dirty="0"/>
              <a:t>		will be the joy of our eternal home.</a:t>
            </a:r>
            <a:endParaRPr lang="en-NZ" dirty="0"/>
          </a:p>
          <a:p>
            <a:r>
              <a:rPr lang="en-GB" dirty="0"/>
              <a:t>	And he will be our one desire;</a:t>
            </a:r>
            <a:endParaRPr lang="en-NZ" dirty="0"/>
          </a:p>
          <a:p>
            <a:r>
              <a:rPr lang="en-GB" dirty="0"/>
              <a:t>		our hearts will never tire</a:t>
            </a:r>
            <a:endParaRPr lang="en-NZ" dirty="0"/>
          </a:p>
          <a:p>
            <a:r>
              <a:rPr lang="en-GB" dirty="0"/>
              <a:t>		of God and God alone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8626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God and God alone</a:t>
            </a:r>
            <a:endParaRPr lang="en-NZ" i="1" dirty="0"/>
          </a:p>
          <a:p>
            <a:r>
              <a:rPr lang="en-GB" i="1" dirty="0"/>
              <a:t>		is fit to take the universe’s throne.</a:t>
            </a:r>
            <a:endParaRPr lang="en-NZ" i="1" dirty="0"/>
          </a:p>
          <a:p>
            <a:r>
              <a:rPr lang="en-GB" i="1" dirty="0"/>
              <a:t>	Let </a:t>
            </a:r>
            <a:r>
              <a:rPr lang="en-GB" i="1" dirty="0" err="1"/>
              <a:t>ev’rything</a:t>
            </a:r>
            <a:r>
              <a:rPr lang="en-GB" i="1" dirty="0"/>
              <a:t> that lives</a:t>
            </a:r>
            <a:endParaRPr lang="en-NZ" i="1" dirty="0"/>
          </a:p>
          <a:p>
            <a:r>
              <a:rPr lang="en-GB" i="1" dirty="0"/>
              <a:t>		reserve its truest praise</a:t>
            </a:r>
            <a:endParaRPr lang="en-NZ" i="1" dirty="0"/>
          </a:p>
          <a:p>
            <a:r>
              <a:rPr lang="en-GB" i="1" dirty="0"/>
              <a:t>		for God and God alone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086" y="5922286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170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(#24841)</a:t>
            </a:r>
            <a:endParaRPr lang="en-NZ" sz="1000" i="1" dirty="0"/>
          </a:p>
          <a:p>
            <a:pPr algn="r"/>
            <a:r>
              <a:rPr lang="en-GB" sz="1000" dirty="0"/>
              <a:t>Text and tune: </a:t>
            </a:r>
            <a:r>
              <a:rPr lang="en-GB" sz="1000" dirty="0" err="1"/>
              <a:t>Phill</a:t>
            </a:r>
            <a:r>
              <a:rPr lang="en-GB" sz="1000" dirty="0"/>
              <a:t> McHugh, 1984, © River Oaks Music Co.</a:t>
            </a:r>
            <a:br>
              <a:rPr lang="en-GB" sz="1000" dirty="0"/>
            </a:br>
            <a:r>
              <a:rPr lang="en-GB" sz="1000" dirty="0"/>
              <a:t>(admin. Crossroad Publishing in Australasia), 1984, arr.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47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4</cp:revision>
  <cp:lastPrinted>1601-01-01T00:00:00Z</cp:lastPrinted>
  <dcterms:created xsi:type="dcterms:W3CDTF">2014-02-26T10:03:21Z</dcterms:created>
  <dcterms:modified xsi:type="dcterms:W3CDTF">2014-04-03T09:15:21Z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