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248CDB-4DD1-47CA-88E2-913BCBC6A33A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B1AE40-C6A5-4438-B560-B852A03FB84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9137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9314878-6BFD-4668-9F1D-CCB83193C0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92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6A3F0F-2677-4B52-9902-B861A577C9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8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3BFA81-5F47-459E-8801-9696EAD541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57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93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41860E-8700-4399-A47F-26C148C7BE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AB601A-CF52-42A9-919E-9A8BEC3ABC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04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EACFF3-EB91-486F-BF91-05D6A2236E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91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205444-008F-406C-AA89-3F4EC3945F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377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9371E-04FF-4164-B1DF-C40F3746D2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66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E979DE-A257-4463-B691-8F5D673AB6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51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B5EB04-7DBF-4ACE-8DF3-9D423408BF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28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Immortal, invisible,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	God only wise,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in light inaccessible</a:t>
            </a:r>
            <a:endParaRPr lang="en-NZ" dirty="0"/>
          </a:p>
          <a:p>
            <a:r>
              <a:rPr lang="en-GB" dirty="0"/>
              <a:t>		hid from our eyes,</a:t>
            </a:r>
            <a:endParaRPr lang="en-NZ" dirty="0"/>
          </a:p>
          <a:p>
            <a:r>
              <a:rPr lang="en-GB" dirty="0"/>
              <a:t>	most blessed, most glorious,</a:t>
            </a:r>
            <a:endParaRPr lang="en-NZ" dirty="0"/>
          </a:p>
          <a:p>
            <a:r>
              <a:rPr lang="en-GB" dirty="0"/>
              <a:t>		the Ancient of Days,</a:t>
            </a:r>
            <a:endParaRPr lang="en-NZ" dirty="0"/>
          </a:p>
          <a:p>
            <a:r>
              <a:rPr lang="en-GB" dirty="0"/>
              <a:t>	almighty, victorious,</a:t>
            </a:r>
            <a:endParaRPr lang="en-NZ" dirty="0"/>
          </a:p>
          <a:p>
            <a:r>
              <a:rPr lang="en-GB" dirty="0"/>
              <a:t>		thy great name we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Unresting</a:t>
            </a:r>
            <a:r>
              <a:rPr lang="en-GB" dirty="0"/>
              <a:t>, </a:t>
            </a:r>
            <a:r>
              <a:rPr lang="en-GB" dirty="0" err="1"/>
              <a:t>unhasting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silent as light,</a:t>
            </a:r>
            <a:endParaRPr lang="en-NZ" dirty="0"/>
          </a:p>
          <a:p>
            <a:r>
              <a:rPr lang="en-GB" dirty="0"/>
              <a:t>	nor wanting, nor wasting,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rulest</a:t>
            </a:r>
            <a:r>
              <a:rPr lang="en-GB" dirty="0"/>
              <a:t> in might;</a:t>
            </a:r>
            <a:endParaRPr lang="en-NZ" dirty="0"/>
          </a:p>
          <a:p>
            <a:r>
              <a:rPr lang="en-GB" dirty="0"/>
              <a:t>	thy justice like mountains</a:t>
            </a:r>
            <a:endParaRPr lang="en-NZ" dirty="0"/>
          </a:p>
          <a:p>
            <a:r>
              <a:rPr lang="en-GB" dirty="0"/>
              <a:t>		high soaring above</a:t>
            </a:r>
            <a:endParaRPr lang="en-NZ" dirty="0"/>
          </a:p>
          <a:p>
            <a:r>
              <a:rPr lang="en-GB" dirty="0"/>
              <a:t>	thy clouds which are fountains</a:t>
            </a:r>
            <a:endParaRPr lang="en-NZ" dirty="0"/>
          </a:p>
          <a:p>
            <a:r>
              <a:rPr lang="en-GB" dirty="0"/>
              <a:t>		of goodness and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all life thou </a:t>
            </a:r>
            <a:r>
              <a:rPr lang="en-GB" dirty="0" err="1"/>
              <a:t>givest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to both great and small;</a:t>
            </a:r>
            <a:endParaRPr lang="en-NZ" dirty="0"/>
          </a:p>
          <a:p>
            <a:r>
              <a:rPr lang="en-GB" dirty="0"/>
              <a:t>	in all life thou </a:t>
            </a:r>
            <a:r>
              <a:rPr lang="en-GB" dirty="0" err="1"/>
              <a:t>livest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true life of all;</a:t>
            </a:r>
            <a:endParaRPr lang="en-NZ" dirty="0"/>
          </a:p>
          <a:p>
            <a:r>
              <a:rPr lang="en-GB" dirty="0"/>
              <a:t>	we blossom and flourish</a:t>
            </a:r>
            <a:endParaRPr lang="en-NZ" dirty="0"/>
          </a:p>
          <a:p>
            <a:r>
              <a:rPr lang="en-GB" dirty="0"/>
              <a:t>		as leaves on the tree,</a:t>
            </a:r>
            <a:endParaRPr lang="en-NZ" dirty="0"/>
          </a:p>
          <a:p>
            <a:r>
              <a:rPr lang="en-GB" dirty="0"/>
              <a:t>	and wither and perish,</a:t>
            </a:r>
            <a:endParaRPr lang="en-NZ" dirty="0"/>
          </a:p>
          <a:p>
            <a:r>
              <a:rPr lang="en-GB" dirty="0"/>
              <a:t>		but naught </a:t>
            </a:r>
            <a:r>
              <a:rPr lang="en-GB" dirty="0" err="1"/>
              <a:t>changeth</a:t>
            </a:r>
            <a:r>
              <a:rPr lang="en-GB" dirty="0"/>
              <a:t>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663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Great Father of glory,</a:t>
            </a:r>
            <a:endParaRPr lang="en-NZ" dirty="0"/>
          </a:p>
          <a:p>
            <a:r>
              <a:rPr lang="en-GB" dirty="0"/>
              <a:t>		pure Father of light,</a:t>
            </a:r>
            <a:endParaRPr lang="en-NZ" dirty="0"/>
          </a:p>
          <a:p>
            <a:r>
              <a:rPr lang="en-GB" dirty="0"/>
              <a:t>	thine angels adore thee,</a:t>
            </a:r>
            <a:endParaRPr lang="en-NZ" dirty="0"/>
          </a:p>
          <a:p>
            <a:r>
              <a:rPr lang="en-GB" dirty="0"/>
              <a:t>		all veiling their sight;</a:t>
            </a:r>
            <a:endParaRPr lang="en-NZ" dirty="0"/>
          </a:p>
          <a:p>
            <a:r>
              <a:rPr lang="en-GB" dirty="0"/>
              <a:t>	all laud we would render;</a:t>
            </a:r>
            <a:endParaRPr lang="en-NZ" dirty="0"/>
          </a:p>
          <a:p>
            <a:r>
              <a:rPr lang="en-GB" dirty="0"/>
              <a:t>		O help us to see</a:t>
            </a:r>
            <a:endParaRPr lang="en-NZ" dirty="0"/>
          </a:p>
          <a:p>
            <a:r>
              <a:rPr lang="en-GB" dirty="0"/>
              <a:t>	’tis only the splendour</a:t>
            </a:r>
            <a:endParaRPr lang="en-NZ" dirty="0"/>
          </a:p>
          <a:p>
            <a:r>
              <a:rPr lang="en-GB" dirty="0"/>
              <a:t>		of light </a:t>
            </a:r>
            <a:r>
              <a:rPr lang="en-GB" dirty="0" err="1"/>
              <a:t>hideth</a:t>
            </a:r>
            <a:r>
              <a:rPr lang="en-GB" dirty="0"/>
              <a:t>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Walter Chalmers Smith, 1867</a:t>
            </a:r>
            <a:endParaRPr lang="en-NZ" sz="1000" dirty="0"/>
          </a:p>
          <a:p>
            <a:pPr algn="r"/>
            <a:r>
              <a:rPr lang="en-GB" sz="1000" dirty="0"/>
              <a:t>Tune: Welsh melody, adapt. 1839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2014-02-26T10:06:34Z</dcterms:created>
  <dcterms:modified xsi:type="dcterms:W3CDTF">2014-02-26T10:07:55Z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