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267250-240E-4D8D-A8C4-24E194F96E4A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60FA2E-6314-4032-94AD-5B6D74C2C0A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040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122B2C3-54CE-4BFA-8512-C88F742D44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910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2AE6F9-8A3E-457C-8023-E9A21E6B79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79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9B2AE0-4193-476B-A9CD-624A5C7182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09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56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21FED0-64C7-4977-8B20-F518F30B6E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52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EAE935-8017-4E81-B43A-EEB34043A7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7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5E1069-F3BF-47BA-95B7-2E36037987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722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856FEB-2012-464C-917C-6899D7CD16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828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B3D1EA-9047-4190-8BCD-98591A3852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64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253B83-5CF8-49FE-9AC3-E91412CA66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825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1388D0-3A62-4BFE-8544-B77CEE53FE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95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God of </a:t>
            </a:r>
            <a:r>
              <a:rPr lang="en-GB" b="1" dirty="0" err="1">
                <a:solidFill>
                  <a:srgbClr val="FFFF00"/>
                </a:solidFill>
              </a:rPr>
              <a:t>Abr’ham</a:t>
            </a:r>
            <a:r>
              <a:rPr lang="en-GB" b="1" dirty="0">
                <a:solidFill>
                  <a:srgbClr val="FFFF00"/>
                </a:solidFill>
              </a:rPr>
              <a:t> praise,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who reigns enthroned above,</a:t>
            </a:r>
            <a:endParaRPr lang="en-NZ" dirty="0"/>
          </a:p>
          <a:p>
            <a:r>
              <a:rPr lang="en-GB" dirty="0"/>
              <a:t>	Ancient of everlasting days,</a:t>
            </a:r>
            <a:endParaRPr lang="en-NZ" dirty="0"/>
          </a:p>
          <a:p>
            <a:r>
              <a:rPr lang="en-GB" dirty="0"/>
              <a:t>		and God of love;</a:t>
            </a:r>
            <a:endParaRPr lang="en-NZ" dirty="0"/>
          </a:p>
          <a:p>
            <a:r>
              <a:rPr lang="en-GB" dirty="0"/>
              <a:t>	Jehovah, great I AM!</a:t>
            </a:r>
            <a:endParaRPr lang="en-NZ" dirty="0"/>
          </a:p>
          <a:p>
            <a:r>
              <a:rPr lang="en-GB" dirty="0"/>
              <a:t>	by earth and </a:t>
            </a:r>
            <a:r>
              <a:rPr lang="en-GB" dirty="0" err="1"/>
              <a:t>heav’n</a:t>
            </a:r>
            <a:r>
              <a:rPr lang="en-GB" dirty="0"/>
              <a:t> confessed;</a:t>
            </a:r>
            <a:endParaRPr lang="en-NZ" dirty="0"/>
          </a:p>
          <a:p>
            <a:r>
              <a:rPr lang="en-GB" dirty="0"/>
              <a:t>	I bow and bless the sacred name,</a:t>
            </a:r>
            <a:endParaRPr lang="en-NZ" dirty="0"/>
          </a:p>
          <a:p>
            <a:r>
              <a:rPr lang="en-GB" dirty="0"/>
              <a:t>		forever blest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by himself hath sworn,</a:t>
            </a:r>
            <a:endParaRPr lang="en-NZ" dirty="0"/>
          </a:p>
          <a:p>
            <a:r>
              <a:rPr lang="en-GB" dirty="0"/>
              <a:t>	I on his oath depend;</a:t>
            </a:r>
            <a:endParaRPr lang="en-NZ" dirty="0"/>
          </a:p>
          <a:p>
            <a:r>
              <a:rPr lang="en-GB" dirty="0"/>
              <a:t>	I shall, on eagles’ wings </a:t>
            </a:r>
            <a:r>
              <a:rPr lang="en-GB" dirty="0" err="1"/>
              <a:t>upborne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to </a:t>
            </a:r>
            <a:r>
              <a:rPr lang="en-GB" dirty="0" err="1"/>
              <a:t>heav’n</a:t>
            </a:r>
            <a:r>
              <a:rPr lang="en-GB" dirty="0"/>
              <a:t> ascend;</a:t>
            </a:r>
            <a:endParaRPr lang="en-NZ" dirty="0"/>
          </a:p>
          <a:p>
            <a:r>
              <a:rPr lang="en-GB" dirty="0"/>
              <a:t>	I shall behold his face,</a:t>
            </a:r>
            <a:endParaRPr lang="en-NZ" dirty="0"/>
          </a:p>
          <a:p>
            <a:r>
              <a:rPr lang="en-GB" dirty="0"/>
              <a:t>	I shall his </a:t>
            </a:r>
            <a:r>
              <a:rPr lang="en-GB" dirty="0" err="1"/>
              <a:t>pow’r</a:t>
            </a:r>
            <a:r>
              <a:rPr lang="en-GB" dirty="0"/>
              <a:t> adore,</a:t>
            </a:r>
            <a:endParaRPr lang="en-NZ" dirty="0"/>
          </a:p>
          <a:p>
            <a:r>
              <a:rPr lang="en-GB" dirty="0"/>
              <a:t>	and sing the wonders of his grace</a:t>
            </a:r>
            <a:endParaRPr lang="en-NZ" dirty="0"/>
          </a:p>
          <a:p>
            <a:r>
              <a:rPr lang="en-GB" dirty="0"/>
              <a:t>		forevermore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goodly land I see,</a:t>
            </a:r>
            <a:endParaRPr lang="en-NZ" dirty="0"/>
          </a:p>
          <a:p>
            <a:r>
              <a:rPr lang="en-GB" dirty="0"/>
              <a:t>	with peace and plenty blest,</a:t>
            </a:r>
            <a:endParaRPr lang="en-NZ" dirty="0"/>
          </a:p>
          <a:p>
            <a:r>
              <a:rPr lang="en-GB" dirty="0"/>
              <a:t>	a land of sacred liberty</a:t>
            </a:r>
            <a:endParaRPr lang="en-NZ" dirty="0"/>
          </a:p>
          <a:p>
            <a:r>
              <a:rPr lang="en-GB" dirty="0"/>
              <a:t>		and endless rest;</a:t>
            </a:r>
            <a:endParaRPr lang="en-NZ" dirty="0"/>
          </a:p>
          <a:p>
            <a:r>
              <a:rPr lang="en-GB" dirty="0"/>
              <a:t>	there milk and honey flow,</a:t>
            </a:r>
            <a:endParaRPr lang="en-NZ" dirty="0"/>
          </a:p>
          <a:p>
            <a:r>
              <a:rPr lang="en-GB" dirty="0"/>
              <a:t>	and oil and wine abound,</a:t>
            </a:r>
            <a:endParaRPr lang="en-NZ" dirty="0"/>
          </a:p>
          <a:p>
            <a:r>
              <a:rPr lang="en-GB" dirty="0"/>
              <a:t>	and trees of life forever grow,</a:t>
            </a:r>
            <a:endParaRPr lang="en-NZ" dirty="0"/>
          </a:p>
          <a:p>
            <a:r>
              <a:rPr lang="en-GB" dirty="0"/>
              <a:t>		with mercy crowned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29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 dwells the Lord our King,</a:t>
            </a:r>
            <a:endParaRPr lang="en-NZ" dirty="0"/>
          </a:p>
          <a:p>
            <a:r>
              <a:rPr lang="en-GB" dirty="0"/>
              <a:t>	the Lord our Righteousness,</a:t>
            </a:r>
            <a:endParaRPr lang="en-NZ" dirty="0"/>
          </a:p>
          <a:p>
            <a:r>
              <a:rPr lang="en-GB" dirty="0"/>
              <a:t>	triumphant o’er the world and sin,</a:t>
            </a:r>
            <a:endParaRPr lang="en-NZ" dirty="0"/>
          </a:p>
          <a:p>
            <a:r>
              <a:rPr lang="en-GB" dirty="0"/>
              <a:t>		the Prince of Peace.</a:t>
            </a:r>
            <a:endParaRPr lang="en-NZ" dirty="0"/>
          </a:p>
          <a:p>
            <a:r>
              <a:rPr lang="en-GB" dirty="0"/>
              <a:t>	On Zion’s sacred height</a:t>
            </a:r>
            <a:endParaRPr lang="en-NZ" dirty="0"/>
          </a:p>
          <a:p>
            <a:r>
              <a:rPr lang="en-GB" dirty="0"/>
              <a:t>	his kingdom he maintains,</a:t>
            </a:r>
            <a:endParaRPr lang="en-NZ" dirty="0"/>
          </a:p>
          <a:p>
            <a:r>
              <a:rPr lang="en-GB" dirty="0"/>
              <a:t>	and glorious with his saints in light</a:t>
            </a:r>
            <a:endParaRPr lang="en-NZ" dirty="0"/>
          </a:p>
          <a:p>
            <a:r>
              <a:rPr lang="en-GB" dirty="0"/>
              <a:t>		forever reigns.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40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whole triumphant host</a:t>
            </a:r>
            <a:endParaRPr lang="en-NZ" dirty="0"/>
          </a:p>
          <a:p>
            <a:r>
              <a:rPr lang="en-GB" dirty="0"/>
              <a:t>	give thanks to God on high;</a:t>
            </a:r>
            <a:endParaRPr lang="en-NZ" dirty="0"/>
          </a:p>
          <a:p>
            <a:r>
              <a:rPr lang="en-GB" dirty="0"/>
              <a:t>	“Hail, Father, Son, and Holy Ghost!”</a:t>
            </a:r>
            <a:endParaRPr lang="en-NZ" dirty="0"/>
          </a:p>
          <a:p>
            <a:r>
              <a:rPr lang="en-GB" dirty="0"/>
              <a:t>		they ever cry.</a:t>
            </a:r>
            <a:endParaRPr lang="en-NZ" dirty="0"/>
          </a:p>
          <a:p>
            <a:r>
              <a:rPr lang="en-GB" dirty="0"/>
              <a:t>	Hail, </a:t>
            </a:r>
            <a:r>
              <a:rPr lang="en-GB" dirty="0" err="1"/>
              <a:t>Abr’ham’s</a:t>
            </a:r>
            <a:r>
              <a:rPr lang="en-GB" dirty="0"/>
              <a:t> God and mine! –</a:t>
            </a:r>
            <a:endParaRPr lang="en-NZ" dirty="0"/>
          </a:p>
          <a:p>
            <a:r>
              <a:rPr lang="en-GB" dirty="0"/>
              <a:t>	one mighty hymn we raise –</a:t>
            </a:r>
            <a:endParaRPr lang="en-NZ" dirty="0"/>
          </a:p>
          <a:p>
            <a:r>
              <a:rPr lang="en-GB" dirty="0"/>
              <a:t>	all </a:t>
            </a:r>
            <a:r>
              <a:rPr lang="en-GB" dirty="0" err="1"/>
              <a:t>pow’r</a:t>
            </a:r>
            <a:r>
              <a:rPr lang="en-GB" dirty="0"/>
              <a:t> and majesty are thine,</a:t>
            </a:r>
            <a:endParaRPr lang="en-NZ" dirty="0"/>
          </a:p>
          <a:p>
            <a:r>
              <a:rPr lang="en-GB" dirty="0"/>
              <a:t>		and endless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a Hebrew doxology; Thomas </a:t>
            </a:r>
            <a:r>
              <a:rPr lang="en-GB" sz="1000" dirty="0" err="1"/>
              <a:t>Olivers</a:t>
            </a:r>
            <a:r>
              <a:rPr lang="en-GB" sz="1000" dirty="0"/>
              <a:t>, c. 1770, alt.</a:t>
            </a:r>
            <a:endParaRPr lang="en-NZ" sz="1000" dirty="0"/>
          </a:p>
          <a:p>
            <a:pPr algn="r"/>
            <a:r>
              <a:rPr lang="en-GB" sz="1000" dirty="0"/>
              <a:t>Tune: Hebrew melody; adapt. Meyer Lyon, c. 1770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52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2014-02-26T10:14:32Z</dcterms:created>
  <dcterms:modified xsi:type="dcterms:W3CDTF">2014-02-26T10:17:06Z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