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456BD4-A225-40E2-B6F9-EDBC42C8B3CD}" type="datetimeFigureOut">
              <a:rPr lang="en-NZ"/>
              <a:pPr>
                <a:defRPr/>
              </a:pPr>
              <a:t>5/04/2014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360BBD-80D4-49E7-802A-6DC98A074F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328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7D85160-C392-47CB-B5A7-F39E3FC5025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343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44EA41-5A1B-4F3E-B102-A00D02FEB1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09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CF8112-FD52-486B-9353-E38659F243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0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00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638ABC-DDBD-400B-A45B-F3A021CB64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7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38E22E-1577-4FC4-A44C-68DC9BF6F6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04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A69F9AB-BA04-4E45-95B9-E36CC6EE770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166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E833C0C-061F-42B7-A729-D305688BBA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835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756B19-6A64-4FEC-99F2-06ABBD3BCA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37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48AB6F-9DDD-4715-81E7-40DF5B13AC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971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3F72DEB-AC75-4C1B-8A56-7A191FBA63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7782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God, our help in ages past,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our hope for years to come,</a:t>
            </a:r>
            <a:endParaRPr lang="en-NZ" dirty="0"/>
          </a:p>
          <a:p>
            <a:r>
              <a:rPr lang="en-GB" dirty="0"/>
              <a:t>	our shelter from the stormy blast,</a:t>
            </a:r>
            <a:endParaRPr lang="en-NZ" dirty="0"/>
          </a:p>
          <a:p>
            <a:r>
              <a:rPr lang="en-GB" dirty="0"/>
              <a:t>		and our eternal home</a:t>
            </a:r>
            <a:r>
              <a:rPr lang="en-GB" dirty="0" smtClean="0"/>
              <a:t>: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under the shadow of thy throne</a:t>
            </a:r>
            <a:endParaRPr lang="en-NZ" dirty="0"/>
          </a:p>
          <a:p>
            <a:r>
              <a:rPr lang="en-GB" dirty="0"/>
              <a:t>		thy saints have dwelt secure;</a:t>
            </a:r>
            <a:endParaRPr lang="en-NZ" dirty="0"/>
          </a:p>
          <a:p>
            <a:r>
              <a:rPr lang="en-GB" dirty="0"/>
              <a:t>	sufficient is thine arm alone,</a:t>
            </a:r>
            <a:endParaRPr lang="en-NZ" dirty="0"/>
          </a:p>
          <a:p>
            <a:r>
              <a:rPr lang="en-GB" dirty="0"/>
              <a:t>		and our defence is sure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Before the hills in order stood,</a:t>
            </a:r>
            <a:endParaRPr lang="en-NZ" dirty="0"/>
          </a:p>
          <a:p>
            <a:r>
              <a:rPr lang="en-GB" dirty="0"/>
              <a:t>		or earth received her frame,</a:t>
            </a:r>
            <a:endParaRPr lang="en-NZ" dirty="0"/>
          </a:p>
          <a:p>
            <a:r>
              <a:rPr lang="en-GB" dirty="0"/>
              <a:t>	from everlasting thou art God,</a:t>
            </a:r>
            <a:endParaRPr lang="en-NZ" dirty="0"/>
          </a:p>
          <a:p>
            <a:r>
              <a:rPr lang="en-GB" dirty="0"/>
              <a:t>		to endless years the same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443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 thousand ages in thy sight</a:t>
            </a:r>
            <a:endParaRPr lang="en-NZ" dirty="0"/>
          </a:p>
          <a:p>
            <a:r>
              <a:rPr lang="en-GB" dirty="0"/>
              <a:t>		are like an evening gone,</a:t>
            </a:r>
            <a:endParaRPr lang="en-NZ" dirty="0"/>
          </a:p>
          <a:p>
            <a:r>
              <a:rPr lang="en-GB" dirty="0"/>
              <a:t>	short as the watch that ends the night</a:t>
            </a:r>
            <a:endParaRPr lang="en-NZ" dirty="0"/>
          </a:p>
          <a:p>
            <a:r>
              <a:rPr lang="en-GB" dirty="0"/>
              <a:t>		before the rising sun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9520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Time, like an ever-rolling stream,</a:t>
            </a:r>
            <a:endParaRPr lang="en-NZ" dirty="0"/>
          </a:p>
          <a:p>
            <a:r>
              <a:rPr lang="en-GB" dirty="0"/>
              <a:t>		bears all its sons away;</a:t>
            </a:r>
            <a:endParaRPr lang="en-NZ" dirty="0"/>
          </a:p>
          <a:p>
            <a:r>
              <a:rPr lang="en-GB" dirty="0"/>
              <a:t>	they fly forgotten, as a dream</a:t>
            </a:r>
            <a:endParaRPr lang="en-NZ" dirty="0"/>
          </a:p>
          <a:p>
            <a:r>
              <a:rPr lang="en-GB" dirty="0"/>
              <a:t>		dies at the opening day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284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God, our help in ages past,</a:t>
            </a:r>
            <a:endParaRPr lang="en-NZ" dirty="0"/>
          </a:p>
          <a:p>
            <a:r>
              <a:rPr lang="en-GB" dirty="0"/>
              <a:t>		our hope for years to come,</a:t>
            </a:r>
            <a:endParaRPr lang="en-NZ" dirty="0"/>
          </a:p>
          <a:p>
            <a:r>
              <a:rPr lang="en-GB" dirty="0"/>
              <a:t>	be thou our guard while troubles last,</a:t>
            </a:r>
            <a:endParaRPr lang="en-NZ" dirty="0"/>
          </a:p>
          <a:p>
            <a:r>
              <a:rPr lang="en-GB" dirty="0"/>
              <a:t>		and our eternal home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</a:t>
            </a:r>
            <a:r>
              <a:rPr lang="en-GB" sz="1000"/>
              <a:t>: </a:t>
            </a:r>
            <a:r>
              <a:rPr lang="en-GB" sz="1000" smtClean="0"/>
              <a:t>Based </a:t>
            </a:r>
            <a:r>
              <a:rPr lang="en-GB" sz="1000" dirty="0"/>
              <a:t>on Psalm 90. Isaac Watts, 1719</a:t>
            </a:r>
            <a:endParaRPr lang="en-NZ" sz="1000" dirty="0"/>
          </a:p>
          <a:p>
            <a:pPr algn="r"/>
            <a:r>
              <a:rPr lang="en-GB" sz="1000" dirty="0"/>
              <a:t>Tune: William Croft, 1708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41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2014-02-27T02:58:39Z</dcterms:created>
  <dcterms:modified xsi:type="dcterms:W3CDTF">2014-04-05T08:13:27Z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