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C3EF296-A5F7-4D16-ABDC-02F5815A1D91}" type="datetimeFigureOut">
              <a:rPr lang="en-NZ"/>
              <a:pPr>
                <a:defRPr/>
              </a:pPr>
              <a:t>27/02/2014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A4B3412-23E1-4852-9970-7A316EEF4452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94964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BB824FA0-F1A1-44D5-984E-7E7D812819B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82248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8A6B491-3DCE-4812-92F7-A17B4AF21E0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3716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3363F86-BE08-4D37-95EC-53B2937EE83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2008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5544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A16A0C3-045D-4FF6-B0FD-7433CBC746F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8807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EBCF75E-D2F2-45DB-AF1F-123A4E1C999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5936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D4725E7-2964-4D3D-AB45-8BF025CE9E7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0792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417A92F-0D95-4356-BC50-B981707633B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4486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72691A7-4B35-46CF-B389-1F1717621D9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6479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5AEC9E4-59DF-4614-BA02-C4E753328D7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3230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E0B33A1-E1B6-4FDC-B14C-D970350CB0C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9650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There’s a wideness in God’s mercy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like the wideness of the sea;</a:t>
            </a:r>
            <a:endParaRPr lang="en-NZ" dirty="0"/>
          </a:p>
          <a:p>
            <a:r>
              <a:rPr lang="en-GB" dirty="0"/>
              <a:t>	there’s a kindness in his justice</a:t>
            </a:r>
            <a:endParaRPr lang="en-NZ" dirty="0"/>
          </a:p>
          <a:p>
            <a:r>
              <a:rPr lang="en-GB" dirty="0"/>
              <a:t>		which is more than liberty.</a:t>
            </a:r>
            <a:endParaRPr lang="en-NZ" dirty="0"/>
          </a:p>
          <a:p>
            <a:r>
              <a:rPr lang="en-GB" dirty="0"/>
              <a:t>	There is plentiful redemption</a:t>
            </a:r>
            <a:endParaRPr lang="en-NZ" dirty="0"/>
          </a:p>
          <a:p>
            <a:r>
              <a:rPr lang="en-GB" dirty="0"/>
              <a:t>		in the blood that has been shed;</a:t>
            </a:r>
            <a:endParaRPr lang="en-NZ" dirty="0"/>
          </a:p>
          <a:p>
            <a:r>
              <a:rPr lang="en-GB" dirty="0"/>
              <a:t>	there is joy for all the members</a:t>
            </a:r>
            <a:endParaRPr lang="en-NZ" dirty="0"/>
          </a:p>
          <a:p>
            <a:r>
              <a:rPr lang="en-GB" dirty="0"/>
              <a:t>		in the sorrows of the Head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176]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Foolish hearts, why will you scatter</a:t>
            </a:r>
            <a:endParaRPr lang="en-NZ" dirty="0"/>
          </a:p>
          <a:p>
            <a:r>
              <a:rPr lang="en-GB" dirty="0"/>
              <a:t>		like a crowd of frightened sheep?</a:t>
            </a:r>
            <a:endParaRPr lang="en-NZ" dirty="0"/>
          </a:p>
          <a:p>
            <a:r>
              <a:rPr lang="en-GB" dirty="0"/>
              <a:t>	Fainting souls, why will you wander</a:t>
            </a:r>
            <a:endParaRPr lang="en-NZ" dirty="0"/>
          </a:p>
          <a:p>
            <a:r>
              <a:rPr lang="en-GB" dirty="0"/>
              <a:t>		from a love so true and deep?</a:t>
            </a:r>
            <a:endParaRPr lang="en-NZ" dirty="0"/>
          </a:p>
          <a:p>
            <a:r>
              <a:rPr lang="en-GB" dirty="0"/>
              <a:t>	For the love of God is broader</a:t>
            </a:r>
            <a:endParaRPr lang="en-NZ" dirty="0"/>
          </a:p>
          <a:p>
            <a:r>
              <a:rPr lang="en-GB" dirty="0"/>
              <a:t>		than the measure of our mind;</a:t>
            </a:r>
            <a:endParaRPr lang="en-NZ" dirty="0"/>
          </a:p>
          <a:p>
            <a:r>
              <a:rPr lang="en-GB" dirty="0"/>
              <a:t>	and the heart of the Eternal</a:t>
            </a:r>
            <a:endParaRPr lang="en-NZ" dirty="0"/>
          </a:p>
          <a:p>
            <a:r>
              <a:rPr lang="en-GB" dirty="0"/>
              <a:t>		is most wonderfully kind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But we make his love too narrow</a:t>
            </a:r>
            <a:endParaRPr lang="en-NZ" dirty="0"/>
          </a:p>
          <a:p>
            <a:r>
              <a:rPr lang="en-GB" dirty="0"/>
              <a:t>		by false limits of our own;</a:t>
            </a:r>
            <a:endParaRPr lang="en-NZ" dirty="0"/>
          </a:p>
          <a:p>
            <a:r>
              <a:rPr lang="en-GB" dirty="0"/>
              <a:t>	and we magnify his strictness</a:t>
            </a:r>
            <a:endParaRPr lang="en-NZ" dirty="0"/>
          </a:p>
          <a:p>
            <a:r>
              <a:rPr lang="en-GB" dirty="0"/>
              <a:t>		with a zeal he will not own.</a:t>
            </a:r>
            <a:endParaRPr lang="en-NZ" dirty="0"/>
          </a:p>
          <a:p>
            <a:r>
              <a:rPr lang="en-GB" dirty="0"/>
              <a:t>	If our love were but more simple,</a:t>
            </a:r>
            <a:endParaRPr lang="en-NZ" dirty="0"/>
          </a:p>
          <a:p>
            <a:r>
              <a:rPr lang="en-GB" dirty="0"/>
              <a:t>		we would take him at his word;</a:t>
            </a:r>
            <a:endParaRPr lang="en-NZ" dirty="0"/>
          </a:p>
          <a:p>
            <a:r>
              <a:rPr lang="en-GB" dirty="0"/>
              <a:t>	and our lives would be illumined</a:t>
            </a:r>
            <a:endParaRPr lang="en-NZ" dirty="0"/>
          </a:p>
          <a:p>
            <a:r>
              <a:rPr lang="en-GB" dirty="0"/>
              <a:t>		by the presence of our Lord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176</a:t>
            </a:r>
            <a:endParaRPr lang="en-NZ" altLang="en-US" sz="1000" dirty="0"/>
          </a:p>
          <a:p>
            <a:pPr algn="r"/>
            <a:r>
              <a:rPr lang="en-GB" sz="1000" i="1" dirty="0"/>
              <a:t>Lyrics public domain</a:t>
            </a:r>
            <a:endParaRPr lang="en-NZ" sz="1000" i="1" dirty="0"/>
          </a:p>
          <a:p>
            <a:pPr algn="r"/>
            <a:r>
              <a:rPr lang="en-GB" sz="1000" dirty="0"/>
              <a:t>Text: Frederick W. Faber, 1854, alt.</a:t>
            </a:r>
            <a:endParaRPr lang="en-NZ" sz="1000" dirty="0"/>
          </a:p>
          <a:p>
            <a:pPr algn="r"/>
            <a:r>
              <a:rPr lang="en-GB" sz="1000" dirty="0"/>
              <a:t>Tune: Maurice Bevan, 1921–2006, © Cathedral Music Ltd., 1993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43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2014-02-27T03:03:24Z</dcterms:created>
  <dcterms:modified xsi:type="dcterms:W3CDTF">2014-02-27T03:04:31Z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