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A9189BC-EAEA-4944-BA1E-B978AA56FBD3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2C4EA8-2C23-44E2-B6EB-F67F1B43DEAC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53233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2D7672A9-1C27-48A3-B0A2-73EDCD5207A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7418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8A05F8A-976A-4A2A-A806-37D0DCF1691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6959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3EA5DF7-B151-4B65-9754-666B45D1E30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1191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6537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B86ABC1-61F3-42E3-892C-65C540CDF2B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4058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B552822-7685-4261-BDB1-C350BD3658D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453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0E6E93A-C744-4BAB-91AF-1192ECC0CDD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3668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F92A295-8036-423D-A03F-206FEA4CEE3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2319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109374C-E740-44DD-A569-CC7F4A73F21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5100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6C41505-B039-45DA-91BE-23F6F9B3AB2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9053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FD96E6C-D699-4017-96DB-1605C744457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0741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Safe in the shadow of the Lord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beneath his hand and </a:t>
            </a:r>
            <a:r>
              <a:rPr lang="en-GB" dirty="0" err="1"/>
              <a:t>pow’r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I trust in him,</a:t>
            </a:r>
            <a:endParaRPr lang="en-NZ" dirty="0"/>
          </a:p>
          <a:p>
            <a:r>
              <a:rPr lang="en-GB" dirty="0"/>
              <a:t>		I trust in him,</a:t>
            </a:r>
            <a:endParaRPr lang="en-NZ" dirty="0"/>
          </a:p>
          <a:p>
            <a:r>
              <a:rPr lang="en-GB" dirty="0"/>
              <a:t>	my fortress and my </a:t>
            </a:r>
            <a:r>
              <a:rPr lang="en-GB" dirty="0" err="1"/>
              <a:t>tow’r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177]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My hope is set on God alone</a:t>
            </a:r>
            <a:endParaRPr lang="en-NZ" dirty="0"/>
          </a:p>
          <a:p>
            <a:r>
              <a:rPr lang="en-GB" dirty="0"/>
              <a:t>	though Satan spreads his snare;</a:t>
            </a:r>
            <a:endParaRPr lang="en-NZ" dirty="0"/>
          </a:p>
          <a:p>
            <a:r>
              <a:rPr lang="en-GB" dirty="0"/>
              <a:t>		I trust in him,</a:t>
            </a:r>
            <a:endParaRPr lang="en-NZ" dirty="0"/>
          </a:p>
          <a:p>
            <a:r>
              <a:rPr lang="en-GB" dirty="0"/>
              <a:t>		I trust in him,</a:t>
            </a:r>
            <a:endParaRPr lang="en-NZ" dirty="0"/>
          </a:p>
          <a:p>
            <a:r>
              <a:rPr lang="en-GB" dirty="0"/>
              <a:t>	to keep me in his care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From fears and phantoms of the night,</a:t>
            </a:r>
            <a:endParaRPr lang="en-NZ" dirty="0"/>
          </a:p>
          <a:p>
            <a:r>
              <a:rPr lang="en-GB" dirty="0"/>
              <a:t>	from foes about my way,</a:t>
            </a:r>
            <a:endParaRPr lang="en-NZ" dirty="0"/>
          </a:p>
          <a:p>
            <a:r>
              <a:rPr lang="en-GB" dirty="0"/>
              <a:t>		I trust in him,</a:t>
            </a:r>
            <a:endParaRPr lang="en-NZ" dirty="0"/>
          </a:p>
          <a:p>
            <a:r>
              <a:rPr lang="en-GB" dirty="0"/>
              <a:t>		I trust in him,</a:t>
            </a:r>
            <a:endParaRPr lang="en-NZ" dirty="0"/>
          </a:p>
          <a:p>
            <a:r>
              <a:rPr lang="en-GB" dirty="0"/>
              <a:t>	by darkness as by day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6894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His holy angels keep my feet</a:t>
            </a:r>
            <a:endParaRPr lang="en-NZ" dirty="0"/>
          </a:p>
          <a:p>
            <a:r>
              <a:rPr lang="en-GB" dirty="0"/>
              <a:t>	secure from </a:t>
            </a:r>
            <a:r>
              <a:rPr lang="en-GB" dirty="0" err="1"/>
              <a:t>ev’ry</a:t>
            </a:r>
            <a:r>
              <a:rPr lang="en-GB" dirty="0"/>
              <a:t> stone;</a:t>
            </a:r>
            <a:endParaRPr lang="en-NZ" dirty="0"/>
          </a:p>
          <a:p>
            <a:r>
              <a:rPr lang="en-GB" dirty="0"/>
              <a:t>		I trust in him,</a:t>
            </a:r>
            <a:endParaRPr lang="en-NZ" dirty="0"/>
          </a:p>
          <a:p>
            <a:r>
              <a:rPr lang="en-GB" dirty="0"/>
              <a:t>		I trust in him,</a:t>
            </a:r>
            <a:endParaRPr lang="en-NZ" dirty="0"/>
          </a:p>
          <a:p>
            <a:r>
              <a:rPr lang="en-GB" dirty="0"/>
              <a:t>	and unafraid go on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9574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Strong in the everlasting name,</a:t>
            </a:r>
            <a:endParaRPr lang="en-NZ" dirty="0"/>
          </a:p>
          <a:p>
            <a:r>
              <a:rPr lang="en-GB" dirty="0"/>
              <a:t>	and in my Father’s care,</a:t>
            </a:r>
            <a:endParaRPr lang="en-NZ" dirty="0"/>
          </a:p>
          <a:p>
            <a:r>
              <a:rPr lang="en-GB" dirty="0"/>
              <a:t>		I trust in him,</a:t>
            </a:r>
            <a:endParaRPr lang="en-NZ" dirty="0"/>
          </a:p>
          <a:p>
            <a:r>
              <a:rPr lang="en-GB" dirty="0"/>
              <a:t>		I trust in him</a:t>
            </a:r>
            <a:endParaRPr lang="en-NZ" dirty="0"/>
          </a:p>
          <a:p>
            <a:r>
              <a:rPr lang="en-GB" dirty="0"/>
              <a:t>	who hears and answers prayer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1530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6.</a:t>
            </a:r>
            <a:r>
              <a:rPr lang="en-NZ" altLang="en-US" dirty="0" smtClean="0"/>
              <a:t>	</a:t>
            </a:r>
            <a:r>
              <a:rPr lang="en-GB" dirty="0"/>
              <a:t>Safe in the shadow of the Lord,</a:t>
            </a:r>
            <a:endParaRPr lang="en-NZ" dirty="0"/>
          </a:p>
          <a:p>
            <a:r>
              <a:rPr lang="en-GB" dirty="0"/>
              <a:t>	possessed by love divine,</a:t>
            </a:r>
            <a:endParaRPr lang="en-NZ" dirty="0"/>
          </a:p>
          <a:p>
            <a:r>
              <a:rPr lang="en-GB" dirty="0"/>
              <a:t>		I trust in him,</a:t>
            </a:r>
            <a:endParaRPr lang="en-NZ" dirty="0"/>
          </a:p>
          <a:p>
            <a:r>
              <a:rPr lang="en-GB" dirty="0"/>
              <a:t>		I trust in him,</a:t>
            </a:r>
            <a:endParaRPr lang="en-NZ" dirty="0"/>
          </a:p>
          <a:p>
            <a:r>
              <a:rPr lang="en-GB" dirty="0"/>
              <a:t>	and meet his love with mine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764085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177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(#641781)</a:t>
            </a:r>
            <a:endParaRPr lang="en-NZ" sz="1000" i="1" dirty="0"/>
          </a:p>
          <a:p>
            <a:pPr algn="r"/>
            <a:r>
              <a:rPr lang="en-GB" sz="1000" dirty="0"/>
              <a:t>Text: Based on Psalm 91. Timothy Dudley-Smith, b. 1926, © Hope Publishing Co., 1973</a:t>
            </a:r>
            <a:endParaRPr lang="en-NZ" sz="1000" dirty="0"/>
          </a:p>
          <a:p>
            <a:pPr algn="r"/>
            <a:r>
              <a:rPr lang="en-GB" sz="1000" dirty="0"/>
              <a:t>Tune: Norman L. Warren, b. 1934,</a:t>
            </a:r>
            <a:br>
              <a:rPr lang="en-GB" sz="1000" dirty="0"/>
            </a:br>
            <a:r>
              <a:rPr lang="en-GB" sz="1000" dirty="0"/>
              <a:t>© The </a:t>
            </a:r>
            <a:r>
              <a:rPr lang="en-GB" sz="1000" dirty="0" err="1"/>
              <a:t>Jubilate</a:t>
            </a:r>
            <a:r>
              <a:rPr lang="en-GB" sz="1000" dirty="0"/>
              <a:t> Group (admin. Hope Publishing Co.), 1973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69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2014-02-27T03:04:39Z</dcterms:created>
  <dcterms:modified xsi:type="dcterms:W3CDTF">2014-04-03T09:15:41Z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