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E31D87-BCED-4C6D-BF88-6AE7BD316379}" type="datetimeFigureOut">
              <a:rPr lang="en-NZ"/>
              <a:pPr>
                <a:defRPr/>
              </a:pPr>
              <a:t>18/03/2014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EFF572-F1D8-4C5E-A476-0C6850E642F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0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0111046-60C4-4A11-99EF-E7B722F5E3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164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182425-EB23-4943-B69B-B7345133A6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779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C9E143-B99F-4B22-90E2-CCDDE7DA6E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356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654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DE87E9-453D-49C1-91CF-5C74357808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862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73BFB17-4527-4036-9641-1E18CBFBF3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81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9960A5-87CB-4BEB-BAB5-EAA9B684A0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693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3CC61A-69F2-4D7D-93D9-99ED8C03EF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15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578C27-89E2-46C9-9E4C-ABAA9A5207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56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1679A5-0E06-4125-A7C5-3578A6C793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6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26B55-5761-4DA7-A4DC-FA116A22E7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15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will sing of the mercies of the L</a:t>
            </a:r>
            <a:r>
              <a:rPr lang="en-NZ" sz="2400" b="1" cap="all" dirty="0" err="1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b="1" dirty="0" smtClean="0">
                <a:solidFill>
                  <a:srgbClr val="FFFF00"/>
                </a:solidFill>
              </a:rPr>
              <a:t>	</a:t>
            </a:r>
            <a:r>
              <a:rPr lang="en-GB" dirty="0" smtClean="0"/>
              <a:t>forever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 will sing, I will sing.</a:t>
            </a:r>
            <a:endParaRPr lang="en-NZ" dirty="0"/>
          </a:p>
          <a:p>
            <a:r>
              <a:rPr lang="en-GB" dirty="0"/>
              <a:t>	I will sing of the mercies of the L</a:t>
            </a:r>
            <a:r>
              <a:rPr lang="en-NZ" sz="2400" cap="all" dirty="0" err="1"/>
              <a:t>ord</a:t>
            </a:r>
            <a:r>
              <a:rPr lang="en-GB" dirty="0"/>
              <a:t> forever,</a:t>
            </a:r>
            <a:endParaRPr lang="en-NZ" dirty="0"/>
          </a:p>
          <a:p>
            <a:r>
              <a:rPr lang="en-GB" dirty="0"/>
              <a:t>		I will sing of the mercies of the L</a:t>
            </a:r>
            <a:r>
              <a:rPr lang="en-NZ" sz="2400" cap="all" dirty="0" err="1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178]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1. </a:t>
            </a:r>
            <a:r>
              <a:rPr lang="en-NZ" altLang="en-US" sz="2000" i="1" dirty="0" err="1"/>
              <a:t>cont</a:t>
            </a:r>
            <a:r>
              <a:rPr lang="en-NZ" altLang="en-US" sz="2000" i="1" dirty="0"/>
              <a:t>:</a:t>
            </a:r>
            <a:r>
              <a:rPr lang="en-NZ" altLang="en-US" i="1" dirty="0"/>
              <a:t> </a:t>
            </a:r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dirty="0"/>
              <a:t>With my mouth will I make known</a:t>
            </a:r>
            <a:endParaRPr lang="en-NZ" dirty="0"/>
          </a:p>
          <a:p>
            <a:r>
              <a:rPr lang="en-GB" dirty="0"/>
              <a:t>		your faithfulness, your faithfulness;</a:t>
            </a:r>
            <a:endParaRPr lang="en-NZ" dirty="0"/>
          </a:p>
          <a:p>
            <a:r>
              <a:rPr lang="en-GB" dirty="0"/>
              <a:t>	with my mouth will I make known</a:t>
            </a:r>
            <a:endParaRPr lang="en-NZ" dirty="0"/>
          </a:p>
          <a:p>
            <a:r>
              <a:rPr lang="en-GB" dirty="0"/>
              <a:t>		your faithfulness to all generations.</a:t>
            </a:r>
            <a:endParaRPr lang="en-NZ" dirty="0"/>
          </a:p>
          <a:p>
            <a:r>
              <a:rPr lang="en-GB" dirty="0"/>
              <a:t>	I will sing of the mercies of the L</a:t>
            </a:r>
            <a:r>
              <a:rPr lang="en-NZ" sz="2400" cap="all" dirty="0" err="1"/>
              <a:t>ord</a:t>
            </a:r>
            <a:r>
              <a:rPr lang="en-GB" dirty="0"/>
              <a:t> forever,</a:t>
            </a:r>
            <a:endParaRPr lang="en-NZ" dirty="0"/>
          </a:p>
          <a:p>
            <a:r>
              <a:rPr lang="en-GB" dirty="0"/>
              <a:t>		I will sing of the mercies of the L</a:t>
            </a:r>
            <a:r>
              <a:rPr lang="en-NZ" sz="2400" cap="all" dirty="0" err="1"/>
              <a:t>ord</a:t>
            </a:r>
            <a:r>
              <a:rPr lang="en-GB" dirty="0" smtClean="0"/>
              <a:t>.</a:t>
            </a:r>
            <a:r>
              <a:rPr lang="en-NZ" altLang="en-US" dirty="0" smtClean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All the hosts of the angels sing God’s praise </a:t>
            </a:r>
            <a:r>
              <a:rPr lang="en-GB" dirty="0" smtClean="0"/>
              <a:t>	forever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for the things he has done.</a:t>
            </a:r>
            <a:endParaRPr lang="en-NZ" dirty="0"/>
          </a:p>
          <a:p>
            <a:r>
              <a:rPr lang="en-GB" dirty="0"/>
              <a:t>	All the hosts of the angels sing God’s praise </a:t>
            </a:r>
            <a:r>
              <a:rPr lang="en-GB" dirty="0" smtClean="0"/>
              <a:t>	forever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all the hosts of the angels sing God’s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447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pPr eaLnBrk="1" hangingPunct="1"/>
            <a:r>
              <a:rPr lang="en-NZ" altLang="en-US" sz="2000" i="1" dirty="0" smtClean="0"/>
              <a:t>2.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altLang="en-US" dirty="0"/>
              <a:t>	</a:t>
            </a:r>
            <a:r>
              <a:rPr lang="en-GB" dirty="0"/>
              <a:t> Who can be compared to God</a:t>
            </a:r>
            <a:endParaRPr lang="en-NZ" dirty="0"/>
          </a:p>
          <a:p>
            <a:r>
              <a:rPr lang="en-GB" dirty="0"/>
              <a:t>		in faithfulness, in faithfulness?</a:t>
            </a:r>
            <a:endParaRPr lang="en-NZ" dirty="0"/>
          </a:p>
          <a:p>
            <a:r>
              <a:rPr lang="en-GB" dirty="0"/>
              <a:t>	Who can be compared to God</a:t>
            </a:r>
            <a:endParaRPr lang="en-NZ" dirty="0"/>
          </a:p>
          <a:p>
            <a:r>
              <a:rPr lang="en-GB" dirty="0"/>
              <a:t>		in faithfulness to all generations?</a:t>
            </a:r>
            <a:endParaRPr lang="en-NZ" dirty="0"/>
          </a:p>
          <a:p>
            <a:r>
              <a:rPr lang="en-GB" dirty="0"/>
              <a:t>	I will sing of the mercies of the L</a:t>
            </a:r>
            <a:r>
              <a:rPr lang="en-NZ" sz="2400" cap="all" dirty="0" err="1"/>
              <a:t>ord</a:t>
            </a:r>
            <a:r>
              <a:rPr lang="en-GB" dirty="0"/>
              <a:t> forever,</a:t>
            </a:r>
            <a:endParaRPr lang="en-NZ" dirty="0"/>
          </a:p>
          <a:p>
            <a:r>
              <a:rPr lang="en-GB" dirty="0"/>
              <a:t>		I will sing of the mercies of the L</a:t>
            </a:r>
            <a:r>
              <a:rPr lang="en-NZ" sz="2400" cap="all" dirty="0" err="1"/>
              <a:t>ord</a:t>
            </a:r>
            <a:r>
              <a:rPr lang="en-GB" dirty="0"/>
              <a:t>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20085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Based on Psalm 89:1, 5, 8. St. 1 James H. Fillmore, 1849–1936, alt.;</a:t>
            </a:r>
            <a:br>
              <a:rPr lang="en-GB" sz="1000" dirty="0"/>
            </a:br>
            <a:r>
              <a:rPr lang="en-GB" sz="1000" dirty="0" err="1"/>
              <a:t>st.</a:t>
            </a:r>
            <a:r>
              <a:rPr lang="en-GB" sz="1000" dirty="0"/>
              <a:t> 2 Marie J. Post, 1983,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James H. Fillmore, </a:t>
            </a:r>
            <a:r>
              <a:rPr lang="en-GB" sz="1000" dirty="0" smtClean="0"/>
              <a:t>1849–1936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52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2014-02-27T03:06:42Z</dcterms:created>
  <dcterms:modified xsi:type="dcterms:W3CDTF">2014-03-18T08:37:57Z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