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4056D-AC6F-4F0A-B499-22317FF7ECD4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D76DFA-08DD-4531-90AE-DB0EA3CD27D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264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3AA8A37-BC5F-434D-BB1B-6C1F6E28C6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580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09D2E8-1F52-4840-8C72-3F97A39561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00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016AE9-CB63-4987-BA84-83FB9FD500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66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172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8BFD31-244D-43DB-824F-FD24B9B0A5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942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C3ADCD-F9CB-4658-8194-E8E5EAC7FE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28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37F1FD-7F04-468C-83D0-798658942E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66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58DF0E-EFAB-455E-92EF-194AC66F0F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49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AD121C-7DF1-482E-88BC-918086C7C6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17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3DC863-8F77-443E-9A47-BBB5FFD7F5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64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B3E71C-36AC-44C8-A46F-EB3D9E84DD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00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What astonishing mercy and </a:t>
            </a:r>
            <a:r>
              <a:rPr lang="en-GB" b="1" dirty="0" err="1">
                <a:solidFill>
                  <a:srgbClr val="FFFF00"/>
                </a:solidFill>
              </a:rPr>
              <a:t>pow’r</a:t>
            </a:r>
            <a:r>
              <a:rPr lang="en-GB" b="1" dirty="0">
                <a:solidFill>
                  <a:srgbClr val="FFFF00"/>
                </a:solidFill>
              </a:rPr>
              <a:t>: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accord with his pleasure and will</a:t>
            </a:r>
            <a:endParaRPr lang="en-NZ" dirty="0"/>
          </a:p>
          <a:p>
            <a:r>
              <a:rPr lang="en-GB" dirty="0"/>
              <a:t>	he created each planet, each </a:t>
            </a:r>
            <a:r>
              <a:rPr lang="en-GB" dirty="0" err="1"/>
              <a:t>flow’r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galaxy, microbe and hill.</a:t>
            </a:r>
            <a:endParaRPr lang="en-NZ" dirty="0"/>
          </a:p>
          <a:p>
            <a:r>
              <a:rPr lang="en-GB" dirty="0"/>
              <a:t>	He suspended the planet in space</a:t>
            </a:r>
            <a:endParaRPr lang="en-NZ" dirty="0"/>
          </a:p>
          <a:p>
            <a:r>
              <a:rPr lang="en-GB" dirty="0"/>
              <a:t>		to the praise of his glorious grace</a:t>
            </a:r>
            <a:r>
              <a:rPr lang="en-GB" dirty="0" smtClean="0"/>
              <a:t>,</a:t>
            </a: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glorious grace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despicable self-love and rage</a:t>
            </a:r>
            <a:endParaRPr lang="en-NZ" dirty="0"/>
          </a:p>
          <a:p>
            <a:r>
              <a:rPr lang="en-GB" dirty="0"/>
              <a:t>		we rebelled and fell under the curse.</a:t>
            </a:r>
            <a:endParaRPr lang="en-NZ" dirty="0"/>
          </a:p>
          <a:p>
            <a:r>
              <a:rPr lang="en-GB" dirty="0"/>
              <a:t>	Yet God did not rip out the page</a:t>
            </a:r>
            <a:endParaRPr lang="en-NZ" dirty="0"/>
          </a:p>
          <a:p>
            <a:r>
              <a:rPr lang="en-GB" dirty="0"/>
              <a:t>		and destroy all who love the perverse.</a:t>
            </a:r>
            <a:endParaRPr lang="en-NZ" dirty="0"/>
          </a:p>
          <a:p>
            <a:r>
              <a:rPr lang="en-GB" dirty="0"/>
              <a:t>	No, he chose us to make a new race,</a:t>
            </a:r>
            <a:endParaRPr lang="en-NZ" dirty="0"/>
          </a:p>
          <a:p>
            <a:r>
              <a:rPr lang="en-GB" dirty="0"/>
              <a:t>		to the praise of his glorious grace,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glorious grace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Providentially ruling all things</a:t>
            </a:r>
            <a:endParaRPr lang="en-NZ" dirty="0"/>
          </a:p>
          <a:p>
            <a:r>
              <a:rPr lang="en-GB" dirty="0"/>
              <a:t>		to conform to the end he designed,</a:t>
            </a:r>
            <a:endParaRPr lang="en-NZ" dirty="0"/>
          </a:p>
          <a:p>
            <a:r>
              <a:rPr lang="en-GB" dirty="0"/>
              <a:t>	he mysteriously governs, and brings</a:t>
            </a:r>
            <a:endParaRPr lang="en-NZ" dirty="0"/>
          </a:p>
          <a:p>
            <a:r>
              <a:rPr lang="en-GB" dirty="0"/>
              <a:t>		his eternal wise plans into time.</a:t>
            </a:r>
            <a:endParaRPr lang="en-NZ" dirty="0"/>
          </a:p>
          <a:p>
            <a:r>
              <a:rPr lang="en-GB" dirty="0"/>
              <a:t>	He works out </a:t>
            </a:r>
            <a:r>
              <a:rPr lang="en-GB" dirty="0" err="1"/>
              <a:t>ev’ry</a:t>
            </a:r>
            <a:r>
              <a:rPr lang="en-GB" dirty="0"/>
              <a:t> step, </a:t>
            </a:r>
            <a:r>
              <a:rPr lang="en-GB" dirty="0" err="1"/>
              <a:t>ev’ry</a:t>
            </a:r>
            <a:r>
              <a:rPr lang="en-GB" dirty="0"/>
              <a:t> trace,</a:t>
            </a:r>
            <a:endParaRPr lang="en-NZ" dirty="0"/>
          </a:p>
          <a:p>
            <a:r>
              <a:rPr lang="en-GB" dirty="0"/>
              <a:t>		to the praise of his glorious grace,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glorious grace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9135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Long before the creation began,</a:t>
            </a:r>
            <a:endParaRPr lang="en-NZ" dirty="0"/>
          </a:p>
          <a:p>
            <a:r>
              <a:rPr lang="en-GB" dirty="0"/>
              <a:t>		he foreknew those he’d ransom in Christ;</a:t>
            </a:r>
            <a:endParaRPr lang="en-NZ" dirty="0"/>
          </a:p>
          <a:p>
            <a:r>
              <a:rPr lang="en-GB" dirty="0"/>
              <a:t>	long before time’s cold hourglass ran,</a:t>
            </a:r>
            <a:endParaRPr lang="en-NZ" dirty="0"/>
          </a:p>
          <a:p>
            <a:r>
              <a:rPr lang="en-GB" dirty="0"/>
              <a:t>		he ordained the supreme sacrifice.</a:t>
            </a:r>
            <a:endParaRPr lang="en-NZ" dirty="0"/>
          </a:p>
          <a:p>
            <a:r>
              <a:rPr lang="en-GB" dirty="0"/>
              <a:t>	In the cross he removed our disgrace,</a:t>
            </a:r>
            <a:endParaRPr lang="en-NZ" dirty="0"/>
          </a:p>
          <a:p>
            <a:r>
              <a:rPr lang="en-GB" dirty="0"/>
              <a:t>		to the praise of his glorious grace.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glorious grace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6799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were blest in the heavenly realms</a:t>
            </a:r>
            <a:endParaRPr lang="en-NZ" dirty="0"/>
          </a:p>
          <a:p>
            <a:r>
              <a:rPr lang="en-GB" dirty="0"/>
              <a:t>		long ere being included in Christ.</a:t>
            </a:r>
            <a:endParaRPr lang="en-NZ" dirty="0"/>
          </a:p>
          <a:p>
            <a:r>
              <a:rPr lang="en-GB" dirty="0"/>
              <a:t>	Since we heard the good news, overwhelmed,</a:t>
            </a:r>
            <a:endParaRPr lang="en-NZ" dirty="0"/>
          </a:p>
          <a:p>
            <a:r>
              <a:rPr lang="en-GB" dirty="0"/>
              <a:t>		we reach forward to seize paradise.</a:t>
            </a:r>
            <a:endParaRPr lang="en-NZ" dirty="0"/>
          </a:p>
          <a:p>
            <a:r>
              <a:rPr lang="en-GB" dirty="0"/>
              <a:t>	We shall see him ourselves, face to face,</a:t>
            </a:r>
            <a:endParaRPr lang="en-NZ" dirty="0"/>
          </a:p>
          <a:p>
            <a:r>
              <a:rPr lang="en-GB" dirty="0"/>
              <a:t>		to the praise of his glorious grace.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glorious grace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96116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179: To the praise of his glorious grace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(#3122035)</a:t>
            </a:r>
            <a:endParaRPr lang="en-NZ" sz="1000" i="1" dirty="0"/>
          </a:p>
          <a:p>
            <a:pPr algn="r"/>
            <a:r>
              <a:rPr lang="en-GB" sz="1000" dirty="0"/>
              <a:t>Text: Based on Ephesians 1. Don A. Carson, alt., © Don A. Carson</a:t>
            </a:r>
            <a:br>
              <a:rPr lang="en-GB" sz="1000" dirty="0"/>
            </a:br>
            <a:r>
              <a:rPr lang="en-GB" sz="1000" dirty="0"/>
              <a:t>(admin. Emu Music Australia Inc.), 2000</a:t>
            </a:r>
            <a:endParaRPr lang="en-NZ" sz="1000" dirty="0"/>
          </a:p>
          <a:p>
            <a:pPr algn="r"/>
            <a:r>
              <a:rPr lang="en-GB" sz="1000" dirty="0"/>
              <a:t>Tune: Paul Boling and Gerald Edmonds, © Paul Boling and Gerald Edmonds</a:t>
            </a:r>
            <a:br>
              <a:rPr lang="en-GB" sz="1000" dirty="0"/>
            </a:br>
            <a:r>
              <a:rPr lang="en-GB" sz="1000" dirty="0"/>
              <a:t>(admin. Emu Music Australia Inc.), 2000; harm. </a:t>
            </a:r>
            <a:r>
              <a:rPr lang="en-GB" sz="1000" dirty="0" err="1"/>
              <a:t>Carine</a:t>
            </a:r>
            <a:r>
              <a:rPr lang="en-GB" sz="1000" dirty="0"/>
              <a:t> Bakker, 2012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63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5</cp:revision>
  <cp:lastPrinted>1601-01-01T00:00:00Z</cp:lastPrinted>
  <dcterms:created xsi:type="dcterms:W3CDTF">2014-02-27T03:11:46Z</dcterms:created>
  <dcterms:modified xsi:type="dcterms:W3CDTF">2014-04-03T09:15:50Z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