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90AD30D-00B0-4821-87E1-B54B44DFF5FC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29F64-FE2B-4721-841C-373C72AA1BB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1070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B7FFB57-F2A8-4596-8852-63B1C926B5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653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F288BD-DA0B-44CE-AC1F-1725CB5ADD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26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6C5878-9191-4124-8C31-EA9185B2B9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357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493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336563-5DF6-4836-84D8-EB82380A22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61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BFE075-0E70-4E7E-B8A8-7D58B75C09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654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295EBE-54CA-4B1C-ACE4-E06DC96158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35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A404FA-B4AB-456B-98C5-425CC27461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394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795704-3281-45AD-BC75-C1B3FF5856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18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367A79-A62B-4558-B33E-A943CD1B4E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76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FA5AF4-8869-4BC6-8A09-F5A1A0A077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529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will give thanks to you,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 Lord, among the people.</a:t>
            </a:r>
            <a:endParaRPr lang="en-NZ" dirty="0"/>
          </a:p>
          <a:p>
            <a:r>
              <a:rPr lang="en-GB" dirty="0"/>
              <a:t>		I will sing praises to you among the nations.</a:t>
            </a:r>
            <a:endParaRPr lang="en-NZ" dirty="0"/>
          </a:p>
          <a:p>
            <a:r>
              <a:rPr lang="en-GB" dirty="0"/>
              <a:t>	For your steadfast love is great,</a:t>
            </a:r>
            <a:endParaRPr lang="en-NZ" dirty="0"/>
          </a:p>
          <a:p>
            <a:r>
              <a:rPr lang="en-GB" dirty="0"/>
              <a:t>		is great to the heavens,</a:t>
            </a:r>
            <a:endParaRPr lang="en-NZ" dirty="0"/>
          </a:p>
          <a:p>
            <a:r>
              <a:rPr lang="en-GB" dirty="0"/>
              <a:t>		and your faithfulness, your faithfulness to the </a:t>
            </a:r>
            <a:r>
              <a:rPr lang="en-GB" dirty="0" smtClean="0"/>
              <a:t>	clouds</a:t>
            </a:r>
            <a:r>
              <a:rPr lang="en-GB" dirty="0"/>
              <a:t>.</a:t>
            </a:r>
            <a:endParaRPr lang="en-NZ" dirty="0"/>
          </a:p>
          <a:p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180]</a:t>
            </a:r>
            <a:endParaRPr lang="en-NZ" altLang="en-US" sz="12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1. </a:t>
            </a:r>
            <a:r>
              <a:rPr lang="en-NZ" altLang="en-US" sz="2000" i="1" dirty="0" err="1"/>
              <a:t>cont</a:t>
            </a:r>
            <a:r>
              <a:rPr lang="en-NZ" altLang="en-US" sz="2000" i="1" dirty="0"/>
              <a:t>:</a:t>
            </a:r>
            <a:r>
              <a:rPr lang="en-NZ" altLang="en-US" i="1" dirty="0"/>
              <a:t> </a:t>
            </a:r>
            <a:endParaRPr lang="en-NZ" altLang="en-US" dirty="0" smtClean="0"/>
          </a:p>
          <a:p>
            <a:r>
              <a:rPr lang="en-NZ" altLang="en-US" dirty="0" smtClean="0"/>
              <a:t>	</a:t>
            </a:r>
            <a:r>
              <a:rPr lang="en-GB" dirty="0"/>
              <a:t>Be exalted, O God, above the heavens.</a:t>
            </a:r>
            <a:endParaRPr lang="en-NZ" dirty="0"/>
          </a:p>
          <a:p>
            <a:r>
              <a:rPr lang="en-GB" dirty="0"/>
              <a:t>		Let your glory be over all the earth.</a:t>
            </a:r>
            <a:endParaRPr lang="en-NZ" dirty="0"/>
          </a:p>
          <a:p>
            <a:r>
              <a:rPr lang="en-GB" dirty="0"/>
              <a:t>	Be exalted, O God, above the heavens.</a:t>
            </a:r>
            <a:endParaRPr lang="en-NZ" dirty="0"/>
          </a:p>
          <a:p>
            <a:r>
              <a:rPr lang="en-GB" dirty="0"/>
              <a:t>		Let your glory be over all the earth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will lift your name on high</a:t>
            </a:r>
            <a:endParaRPr lang="en-NZ" dirty="0"/>
          </a:p>
          <a:p>
            <a:r>
              <a:rPr lang="en-GB" dirty="0"/>
              <a:t>		in the presence of your people;</a:t>
            </a:r>
            <a:endParaRPr lang="en-NZ" dirty="0"/>
          </a:p>
          <a:p>
            <a:r>
              <a:rPr lang="en-GB" dirty="0"/>
              <a:t>		I will praise you to the sky in adoration.</a:t>
            </a:r>
            <a:endParaRPr lang="en-NZ" dirty="0"/>
          </a:p>
          <a:p>
            <a:r>
              <a:rPr lang="en-GB" dirty="0"/>
              <a:t>	For your love to me is great,</a:t>
            </a:r>
            <a:endParaRPr lang="en-NZ" dirty="0"/>
          </a:p>
          <a:p>
            <a:r>
              <a:rPr lang="en-GB" dirty="0"/>
              <a:t>		greater than the mind can fathom,</a:t>
            </a:r>
            <a:endParaRPr lang="en-NZ" dirty="0"/>
          </a:p>
          <a:p>
            <a:r>
              <a:rPr lang="en-GB" dirty="0"/>
              <a:t>		and your faithfulness far beyond what I can </a:t>
            </a:r>
            <a:r>
              <a:rPr lang="en-GB" dirty="0" smtClean="0"/>
              <a:t>	tell</a:t>
            </a:r>
            <a:r>
              <a:rPr lang="en-GB" dirty="0"/>
              <a:t>.</a:t>
            </a:r>
            <a:endParaRPr lang="en-NZ" dirty="0"/>
          </a:p>
          <a:p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399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Be </a:t>
            </a:r>
            <a:r>
              <a:rPr lang="en-GB" dirty="0"/>
              <a:t>exalted, O God, above the heavens.</a:t>
            </a:r>
            <a:endParaRPr lang="en-NZ" dirty="0"/>
          </a:p>
          <a:p>
            <a:r>
              <a:rPr lang="en-GB" dirty="0"/>
              <a:t>		Let your glory be over all the earth.</a:t>
            </a:r>
            <a:endParaRPr lang="en-NZ" dirty="0"/>
          </a:p>
          <a:p>
            <a:r>
              <a:rPr lang="en-GB" dirty="0"/>
              <a:t>	Be exalted, O God, above the heavens.</a:t>
            </a:r>
            <a:endParaRPr lang="en-NZ" dirty="0"/>
          </a:p>
          <a:p>
            <a:r>
              <a:rPr lang="en-GB" dirty="0"/>
              <a:t>		Let your glory, let your glory,</a:t>
            </a:r>
            <a:endParaRPr lang="en-NZ" dirty="0"/>
          </a:p>
          <a:p>
            <a:r>
              <a:rPr lang="en-GB" dirty="0"/>
              <a:t>		let your glory be over all the earth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563885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180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(#21112)</a:t>
            </a:r>
            <a:endParaRPr lang="en-NZ" sz="1000" i="1" dirty="0"/>
          </a:p>
          <a:p>
            <a:pPr algn="r"/>
            <a:r>
              <a:rPr lang="en-GB" sz="1000" dirty="0"/>
              <a:t>Text: Psalm 57:9–11</a:t>
            </a:r>
            <a:endParaRPr lang="en-NZ" sz="1000" dirty="0"/>
          </a:p>
          <a:p>
            <a:pPr algn="r"/>
            <a:r>
              <a:rPr lang="en-GB" sz="1000" dirty="0"/>
              <a:t>Text and tune: Brent Chambers, © Universal Music Brentwood Benson Publishing</a:t>
            </a:r>
            <a:br>
              <a:rPr lang="en-GB" sz="1000" dirty="0"/>
            </a:br>
            <a:r>
              <a:rPr lang="en-GB" sz="1000" dirty="0"/>
              <a:t>(Universal Music Publishing MGB Australia Pty Ltd), 1977, 1996;</a:t>
            </a:r>
            <a:br>
              <a:rPr lang="en-GB" sz="1000" dirty="0"/>
            </a:br>
            <a:r>
              <a:rPr lang="en-GB" sz="1000" dirty="0"/>
              <a:t>international copyright secured; all rights reserved; used with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59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2014-02-27T03:15:31Z</dcterms:created>
  <dcterms:modified xsi:type="dcterms:W3CDTF">2014-04-03T09:15:59Z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