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BBEDD1C-6C6B-4505-AA73-4BF5EA990355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C16A81-2BBC-463A-A830-8F88B3BF02D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4680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EF37A91-A272-4B5C-9998-F4F0839875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22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0F2DB8-E6F4-4FE8-A9C1-09F9C4F11A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73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9B38B4-B129-43C1-AA1F-A43004A3C3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002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677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6CCE85-6849-4FE0-A333-D0CE6BD7DB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24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83ABEF-5876-4B51-AD0E-A2320ED758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477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A03C2E-D529-4F5F-815F-3881D12022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0000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334B83-C1B0-4C2A-B399-02A47806BE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304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B0518B-43FB-4431-B938-13DBBB2D73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5558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0D9153-F4F5-4A24-B225-207AA00F11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74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133F3C-B5A1-4D49-AE9F-CFA5939A31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29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steadfast </a:t>
            </a:r>
            <a:r>
              <a:rPr lang="en-GB" b="1" dirty="0" smtClean="0">
                <a:solidFill>
                  <a:srgbClr val="FFFF00"/>
                </a:solidFill>
              </a:rPr>
              <a:t>love of </a:t>
            </a:r>
            <a:r>
              <a:rPr lang="en-GB" b="1" dirty="0">
                <a:solidFill>
                  <a:srgbClr val="FFFF00"/>
                </a:solidFill>
              </a:rPr>
              <a:t>the Lord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dirty="0" smtClean="0"/>
              <a:t>never </a:t>
            </a:r>
            <a:r>
              <a:rPr lang="en-GB" dirty="0"/>
              <a:t>ceases.</a:t>
            </a:r>
            <a:endParaRPr lang="en-NZ" dirty="0"/>
          </a:p>
          <a:p>
            <a:r>
              <a:rPr lang="en-GB" dirty="0" smtClean="0"/>
              <a:t>	</a:t>
            </a:r>
            <a:r>
              <a:rPr lang="en-GB" dirty="0"/>
              <a:t>	His mercies never come to an end.</a:t>
            </a:r>
            <a:endParaRPr lang="en-NZ" dirty="0"/>
          </a:p>
          <a:p>
            <a:r>
              <a:rPr lang="en-GB" dirty="0"/>
              <a:t>	They are new </a:t>
            </a:r>
            <a:r>
              <a:rPr lang="en-GB" dirty="0" err="1"/>
              <a:t>ev’ry</a:t>
            </a:r>
            <a:r>
              <a:rPr lang="en-GB" dirty="0"/>
              <a:t> morning,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new </a:t>
            </a:r>
            <a:r>
              <a:rPr lang="en-GB" dirty="0" err="1"/>
              <a:t>ev’ry</a:t>
            </a:r>
            <a:r>
              <a:rPr lang="en-GB" dirty="0"/>
              <a:t> morning.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Great </a:t>
            </a:r>
            <a:r>
              <a:rPr lang="en-GB" dirty="0"/>
              <a:t>is thy faithfulness, O Lord.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Great </a:t>
            </a:r>
            <a:r>
              <a:rPr lang="en-GB" dirty="0"/>
              <a:t>is thy faithfulness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181]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Lord is good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to </a:t>
            </a:r>
            <a:r>
              <a:rPr lang="en-GB" dirty="0"/>
              <a:t>all those who await him,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and </a:t>
            </a:r>
            <a:r>
              <a:rPr lang="en-GB" dirty="0"/>
              <a:t>to the soul that seeks him now;</a:t>
            </a:r>
            <a:endParaRPr lang="en-NZ" dirty="0"/>
          </a:p>
          <a:p>
            <a:r>
              <a:rPr lang="en-GB" dirty="0"/>
              <a:t>	it is good to be patient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for </a:t>
            </a:r>
            <a:r>
              <a:rPr lang="en-GB" dirty="0"/>
              <a:t>his salvation.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Great </a:t>
            </a:r>
            <a:r>
              <a:rPr lang="en-GB" dirty="0"/>
              <a:t>is thy faithfulness, O Lord.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Great </a:t>
            </a:r>
            <a:r>
              <a:rPr lang="en-GB" dirty="0"/>
              <a:t>is thy faithfulness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Though he cause grief,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yet </a:t>
            </a:r>
            <a:r>
              <a:rPr lang="en-GB" dirty="0"/>
              <a:t>the Lord shows compassion;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he </a:t>
            </a:r>
            <a:r>
              <a:rPr lang="en-GB" dirty="0"/>
              <a:t>does not willingly afflict.</a:t>
            </a:r>
            <a:endParaRPr lang="en-NZ" dirty="0"/>
          </a:p>
          <a:p>
            <a:r>
              <a:rPr lang="en-GB" dirty="0"/>
              <a:t>	For the Lord surely will not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cast </a:t>
            </a:r>
            <a:r>
              <a:rPr lang="en-GB" dirty="0"/>
              <a:t>off forever.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Great </a:t>
            </a:r>
            <a:r>
              <a:rPr lang="en-GB" dirty="0"/>
              <a:t>is thy faithfulness, O Lord.</a:t>
            </a:r>
            <a:endParaRPr lang="en-NZ" dirty="0"/>
          </a:p>
          <a:p>
            <a:r>
              <a:rPr lang="en-GB"/>
              <a:t>	</a:t>
            </a:r>
            <a:r>
              <a:rPr lang="en-GB" smtClean="0"/>
              <a:t>Great </a:t>
            </a:r>
            <a:r>
              <a:rPr lang="en-GB" dirty="0"/>
              <a:t>is thy faithfulness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596116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181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(#21590)</a:t>
            </a:r>
            <a:endParaRPr lang="en-NZ" sz="1000" i="1" dirty="0"/>
          </a:p>
          <a:p>
            <a:pPr algn="r"/>
            <a:r>
              <a:rPr lang="en-GB" sz="1000" dirty="0"/>
              <a:t>Text: Based on Lamentations 3:22–23, 25–26, 31–33.</a:t>
            </a:r>
            <a:br>
              <a:rPr lang="en-GB" sz="1000" dirty="0"/>
            </a:br>
            <a:r>
              <a:rPr lang="en-GB" sz="1000" dirty="0"/>
              <a:t>St. 1 Edith McNeill, © </a:t>
            </a:r>
            <a:r>
              <a:rPr lang="en-GB" sz="1000" dirty="0" err="1"/>
              <a:t>Thankyou</a:t>
            </a:r>
            <a:r>
              <a:rPr lang="en-GB" sz="1000" dirty="0"/>
              <a:t> Music, 1974;</a:t>
            </a:r>
            <a:br>
              <a:rPr lang="en-GB" sz="1000" dirty="0"/>
            </a:br>
            <a:r>
              <a:rPr lang="en-GB" sz="1000" dirty="0" err="1"/>
              <a:t>st.</a:t>
            </a:r>
            <a:r>
              <a:rPr lang="en-GB" sz="1000" dirty="0"/>
              <a:t> 2–3 John </a:t>
            </a:r>
            <a:r>
              <a:rPr lang="en-GB" sz="1000" dirty="0" err="1"/>
              <a:t>Goris</a:t>
            </a:r>
            <a:r>
              <a:rPr lang="en-GB" sz="1000" dirty="0"/>
              <a:t>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Edith McNeill, © </a:t>
            </a:r>
            <a:r>
              <a:rPr lang="en-GB" sz="1000" dirty="0" err="1"/>
              <a:t>Thankyou</a:t>
            </a:r>
            <a:r>
              <a:rPr lang="en-GB" sz="1000" dirty="0"/>
              <a:t> Music, 1974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43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2014-02-27T03:18:36Z</dcterms:created>
  <dcterms:modified xsi:type="dcterms:W3CDTF">2014-04-03T09:16:09Z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