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8"/>
  </p:handoutMasterIdLst>
  <p:sldIdLst>
    <p:sldId id="259" r:id="rId2"/>
    <p:sldId id="260" r:id="rId3"/>
    <p:sldId id="262" r:id="rId4"/>
    <p:sldId id="263" r:id="rId5"/>
    <p:sldId id="264" r:id="rId6"/>
    <p:sldId id="261" r:id="rId7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56" d="100"/>
          <a:sy n="56" d="100"/>
        </p:scale>
        <p:origin x="7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68C14283-AEF1-472F-BE69-403BB3247F38}" type="datetimeFigureOut">
              <a:rPr lang="en-NZ"/>
              <a:pPr>
                <a:defRPr/>
              </a:pPr>
              <a:t>27/02/2014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D0D5E30-312D-40DF-B967-EF4658FBA10A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574523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08307D98-72D3-4474-B93A-EC8120E1585E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177365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BA1056C-5404-486E-A064-8425A100C094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930796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8C9F53F-E039-4F17-9D3B-6CE700B5A100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000635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393630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664B9AC-5F6F-4C03-A2F7-0D87B088E32C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948609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6E28EA4-0D0D-4CE9-993E-FDDD7B579046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908360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09B2576-DF72-4D0D-B6BE-F5207E85A324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45541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3CEE80F-CF2E-4E6B-8E14-287466FEBAD3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712343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7F285DF-481E-448A-AD46-07FA17017272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110074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8E9382B-9A9A-4C02-9F73-599346726D7F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039059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3E3CBD8-2918-4062-AC2B-3496AC938F95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895762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O love of God, how strong and true,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	eternal, and yet ever new,</a:t>
            </a:r>
            <a:endParaRPr lang="en-NZ" dirty="0"/>
          </a:p>
          <a:p>
            <a:r>
              <a:rPr lang="en-GB" dirty="0"/>
              <a:t>	</a:t>
            </a:r>
            <a:r>
              <a:rPr lang="en-GB" dirty="0" err="1"/>
              <a:t>uncomprehended</a:t>
            </a:r>
            <a:r>
              <a:rPr lang="en-GB" dirty="0"/>
              <a:t> and unbought,</a:t>
            </a:r>
            <a:endParaRPr lang="en-NZ" dirty="0"/>
          </a:p>
          <a:p>
            <a:r>
              <a:rPr lang="en-GB" dirty="0"/>
              <a:t>		beyond all knowledge and all thought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182]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O </a:t>
            </a:r>
            <a:r>
              <a:rPr lang="en-GB" dirty="0" err="1"/>
              <a:t>heav’nly</a:t>
            </a:r>
            <a:r>
              <a:rPr lang="en-GB" dirty="0"/>
              <a:t> love, how precious still</a:t>
            </a:r>
            <a:endParaRPr lang="en-NZ" dirty="0"/>
          </a:p>
          <a:p>
            <a:r>
              <a:rPr lang="en-GB" dirty="0"/>
              <a:t>		in days of weariness and ill,</a:t>
            </a:r>
            <a:endParaRPr lang="en-NZ" dirty="0"/>
          </a:p>
          <a:p>
            <a:r>
              <a:rPr lang="en-GB" dirty="0"/>
              <a:t>	in nights of pain and helplessness,</a:t>
            </a:r>
            <a:endParaRPr lang="en-NZ" dirty="0"/>
          </a:p>
          <a:p>
            <a:r>
              <a:rPr lang="en-GB" dirty="0"/>
              <a:t>		to heal, to comfort, and to bless</a:t>
            </a:r>
            <a:r>
              <a:rPr lang="en-GB" dirty="0" smtClean="0"/>
              <a:t>.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3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O wide-embracing, wondrous love!</a:t>
            </a:r>
            <a:endParaRPr lang="en-NZ" dirty="0"/>
          </a:p>
          <a:p>
            <a:r>
              <a:rPr lang="en-GB" dirty="0"/>
              <a:t>		We read thee in the sky above;</a:t>
            </a:r>
            <a:endParaRPr lang="en-NZ" dirty="0"/>
          </a:p>
          <a:p>
            <a:r>
              <a:rPr lang="en-GB" dirty="0"/>
              <a:t>	we read thee in the earth below,</a:t>
            </a:r>
            <a:endParaRPr lang="en-NZ" dirty="0"/>
          </a:p>
          <a:p>
            <a:r>
              <a:rPr lang="en-GB" dirty="0"/>
              <a:t>		in seas that swell, and streams that flow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273864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4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We read thee best in him who came</a:t>
            </a:r>
            <a:endParaRPr lang="en-NZ" dirty="0"/>
          </a:p>
          <a:p>
            <a:r>
              <a:rPr lang="en-GB" dirty="0"/>
              <a:t>		to bear for us the cross of shame;</a:t>
            </a:r>
            <a:endParaRPr lang="en-NZ" dirty="0"/>
          </a:p>
          <a:p>
            <a:r>
              <a:rPr lang="en-GB" dirty="0"/>
              <a:t>	sent by the Father from on high,</a:t>
            </a:r>
            <a:endParaRPr lang="en-NZ" dirty="0"/>
          </a:p>
          <a:p>
            <a:r>
              <a:rPr lang="en-GB" dirty="0"/>
              <a:t>		our life to live, our death to die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842601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5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We read thy </a:t>
            </a:r>
            <a:r>
              <a:rPr lang="en-GB" dirty="0" err="1"/>
              <a:t>pow’r</a:t>
            </a:r>
            <a:r>
              <a:rPr lang="en-GB" dirty="0"/>
              <a:t> to bless and save,</a:t>
            </a:r>
            <a:endParaRPr lang="en-NZ" dirty="0"/>
          </a:p>
          <a:p>
            <a:r>
              <a:rPr lang="en-GB" dirty="0"/>
              <a:t>		</a:t>
            </a:r>
            <a:r>
              <a:rPr lang="en-GB" dirty="0" err="1"/>
              <a:t>e’en</a:t>
            </a:r>
            <a:r>
              <a:rPr lang="en-GB" dirty="0"/>
              <a:t> in the darkness of the grave;</a:t>
            </a:r>
            <a:endParaRPr lang="en-NZ" dirty="0"/>
          </a:p>
          <a:p>
            <a:r>
              <a:rPr lang="en-GB" dirty="0"/>
              <a:t>	still more in resurrection light</a:t>
            </a:r>
            <a:endParaRPr lang="en-NZ" dirty="0"/>
          </a:p>
          <a:p>
            <a:r>
              <a:rPr lang="en-GB" dirty="0"/>
              <a:t>		we read the fullness of thy might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882475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6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O love of God, our shield and stay</a:t>
            </a:r>
            <a:endParaRPr lang="en-NZ" dirty="0"/>
          </a:p>
          <a:p>
            <a:r>
              <a:rPr lang="en-GB" dirty="0"/>
              <a:t>		through all the perils of our way;</a:t>
            </a:r>
            <a:endParaRPr lang="en-NZ" dirty="0"/>
          </a:p>
          <a:p>
            <a:r>
              <a:rPr lang="en-GB" dirty="0"/>
              <a:t>	eternal love, in thee we rest,</a:t>
            </a:r>
            <a:endParaRPr lang="en-NZ" dirty="0"/>
          </a:p>
          <a:p>
            <a:r>
              <a:rPr lang="en-GB" dirty="0"/>
              <a:t>		forever safe, forever blest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12700" y="6088063"/>
            <a:ext cx="9144000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182</a:t>
            </a:r>
            <a:endParaRPr lang="en-NZ" altLang="en-US" sz="1000" dirty="0"/>
          </a:p>
          <a:p>
            <a:pPr algn="r"/>
            <a:r>
              <a:rPr lang="en-GB" sz="1000" i="1" dirty="0"/>
              <a:t>Public domain</a:t>
            </a:r>
            <a:endParaRPr lang="en-NZ" sz="1000" i="1" dirty="0"/>
          </a:p>
          <a:p>
            <a:pPr algn="r"/>
            <a:r>
              <a:rPr lang="en-GB" sz="1000" dirty="0"/>
              <a:t>Text: </a:t>
            </a:r>
            <a:r>
              <a:rPr lang="en-GB" sz="1000" dirty="0" err="1"/>
              <a:t>Horatius</a:t>
            </a:r>
            <a:r>
              <a:rPr lang="en-GB" sz="1000" dirty="0"/>
              <a:t> Bonar, 1861</a:t>
            </a:r>
            <a:endParaRPr lang="en-NZ" sz="1000" dirty="0"/>
          </a:p>
          <a:p>
            <a:pPr algn="r"/>
            <a:r>
              <a:rPr lang="en-GB" sz="1000" dirty="0"/>
              <a:t>Tune: William Knapp, 1738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</TotalTime>
  <Words>36</Words>
  <Application>Microsoft Office PowerPoint</Application>
  <PresentationFormat>On-screen Show (4:3)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Wingdings</vt:lpstr>
      <vt:lpstr>Calibri</vt:lpstr>
      <vt:lpstr>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pkbraam</cp:lastModifiedBy>
  <cp:revision>1</cp:revision>
  <cp:lastPrinted>1601-01-01T00:00:00Z</cp:lastPrinted>
  <dcterms:created xsi:type="dcterms:W3CDTF">2014-02-27T03:20:35Z</dcterms:created>
  <dcterms:modified xsi:type="dcterms:W3CDTF">2014-02-27T03:22:12Z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