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C98B47F-8624-4A74-B898-9055BD09615A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D80260-A208-474F-8555-FBF194E9317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7363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E2C4D87-7BDC-4119-A95D-33E064F774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086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0FEE95-45FE-4E79-8EA8-563E0AC33B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018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B49F87-EBC6-4646-A7C3-866187B5C1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98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34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6EDE3C-8D4E-4639-9F0B-4D1B439D09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80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F18374-5A84-43C2-8B86-64B94CB7A9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08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F1E0F1-C0DB-49F9-BCCA-DC420970B2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517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A07933-B358-4945-9A2E-7FEAECF0AE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455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164918-2D98-4D4C-B46B-0AD3E214E4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60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E559BB-4370-4BF6-9FF2-3B1D7FAFC9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327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21114C-4F58-43B5-BE59-5DD7464E2D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8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Lord’s my shepherd, </a:t>
            </a:r>
            <a:r>
              <a:rPr lang="en-GB" dirty="0"/>
              <a:t>I’ll not want;</a:t>
            </a:r>
            <a:endParaRPr lang="en-NZ" dirty="0"/>
          </a:p>
          <a:p>
            <a:r>
              <a:rPr lang="en-GB" dirty="0"/>
              <a:t>		he makes me lie in pastures green,</a:t>
            </a:r>
            <a:endParaRPr lang="en-NZ" dirty="0"/>
          </a:p>
          <a:p>
            <a:r>
              <a:rPr lang="en-GB" dirty="0"/>
              <a:t>	he leads me by the still, still waters,</a:t>
            </a:r>
            <a:endParaRPr lang="en-NZ" dirty="0"/>
          </a:p>
          <a:p>
            <a:r>
              <a:rPr lang="en-GB" dirty="0"/>
              <a:t>		his goodness restores my soul.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And I will trust in you alone,</a:t>
            </a:r>
            <a:endParaRPr lang="en-NZ" i="1" dirty="0"/>
          </a:p>
          <a:p>
            <a:r>
              <a:rPr lang="en-GB" i="1" dirty="0"/>
              <a:t>		and I will trust </a:t>
            </a:r>
            <a:r>
              <a:rPr lang="en-GB" i="1" dirty="0" smtClean="0"/>
              <a:t>in </a:t>
            </a:r>
            <a:r>
              <a:rPr lang="en-GB" i="1" dirty="0"/>
              <a:t>you alone,</a:t>
            </a:r>
            <a:endParaRPr lang="en-NZ" i="1" dirty="0"/>
          </a:p>
          <a:p>
            <a:r>
              <a:rPr lang="en-GB" i="1" dirty="0"/>
              <a:t>	for your endless mercy follows me,</a:t>
            </a:r>
            <a:endParaRPr lang="en-NZ" i="1" dirty="0"/>
          </a:p>
          <a:p>
            <a:r>
              <a:rPr lang="en-GB" i="1" dirty="0"/>
              <a:t>		your goodness will lead me home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guides my ways in righteousness,</a:t>
            </a:r>
            <a:endParaRPr lang="en-NZ" dirty="0"/>
          </a:p>
          <a:p>
            <a:r>
              <a:rPr lang="en-GB" dirty="0"/>
              <a:t>		and he anoints my head with oil;</a:t>
            </a:r>
            <a:endParaRPr lang="en-NZ" dirty="0"/>
          </a:p>
          <a:p>
            <a:r>
              <a:rPr lang="en-GB" dirty="0"/>
              <a:t>	and my cup – it overflows with joy;</a:t>
            </a:r>
            <a:endParaRPr lang="en-NZ" dirty="0"/>
          </a:p>
          <a:p>
            <a:r>
              <a:rPr lang="en-GB" dirty="0"/>
              <a:t>		I feast on his pure delights.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And I will trust in you alone,</a:t>
            </a:r>
            <a:endParaRPr lang="en-NZ" i="1" dirty="0"/>
          </a:p>
          <a:p>
            <a:r>
              <a:rPr lang="en-GB" i="1" dirty="0"/>
              <a:t>		and I will trust </a:t>
            </a:r>
            <a:r>
              <a:rPr lang="en-GB" i="1" dirty="0" smtClean="0"/>
              <a:t>in </a:t>
            </a:r>
            <a:r>
              <a:rPr lang="en-GB" i="1" dirty="0"/>
              <a:t>you alone,</a:t>
            </a:r>
            <a:endParaRPr lang="en-NZ" i="1" dirty="0"/>
          </a:p>
          <a:p>
            <a:r>
              <a:rPr lang="en-GB" i="1" dirty="0"/>
              <a:t>	for your endless mercy follows me,</a:t>
            </a:r>
            <a:endParaRPr lang="en-NZ" i="1" dirty="0"/>
          </a:p>
          <a:p>
            <a:r>
              <a:rPr lang="en-GB" i="1" dirty="0"/>
              <a:t>		your goodness will lead me home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20734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though I walk the darkest path,</a:t>
            </a:r>
            <a:endParaRPr lang="en-NZ" dirty="0"/>
          </a:p>
          <a:p>
            <a:r>
              <a:rPr lang="en-GB" dirty="0"/>
              <a:t>		I will not fear the evil one,</a:t>
            </a:r>
            <a:endParaRPr lang="en-NZ" dirty="0"/>
          </a:p>
          <a:p>
            <a:r>
              <a:rPr lang="en-GB" dirty="0"/>
              <a:t>	for you are with me, and your rod and staff</a:t>
            </a:r>
            <a:endParaRPr lang="en-NZ" dirty="0"/>
          </a:p>
          <a:p>
            <a:r>
              <a:rPr lang="en-GB" dirty="0"/>
              <a:t>		are the comfort I need to know.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And I will trust in you alone,</a:t>
            </a:r>
            <a:endParaRPr lang="en-NZ" i="1" dirty="0"/>
          </a:p>
          <a:p>
            <a:r>
              <a:rPr lang="en-GB" i="1" dirty="0"/>
              <a:t>		and I will trust </a:t>
            </a:r>
            <a:r>
              <a:rPr lang="en-GB" i="1" dirty="0" smtClean="0"/>
              <a:t>in </a:t>
            </a:r>
            <a:r>
              <a:rPr lang="en-GB" i="1" dirty="0"/>
              <a:t>you alone,</a:t>
            </a:r>
            <a:endParaRPr lang="en-NZ" i="1" dirty="0"/>
          </a:p>
          <a:p>
            <a:r>
              <a:rPr lang="en-GB" i="1" dirty="0"/>
              <a:t>	for your endless mercy follows me,</a:t>
            </a:r>
            <a:endParaRPr lang="en-NZ" i="1" dirty="0"/>
          </a:p>
          <a:p>
            <a:r>
              <a:rPr lang="en-GB" i="1" dirty="0"/>
              <a:t>		your goodness will lead me home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(#1585970)</a:t>
            </a:r>
            <a:endParaRPr lang="en-NZ" sz="1000" i="1" dirty="0"/>
          </a:p>
          <a:p>
            <a:pPr algn="r"/>
            <a:r>
              <a:rPr lang="en-GB" sz="1000" dirty="0"/>
              <a:t>Text: Based on Psalm 23</a:t>
            </a:r>
            <a:endParaRPr lang="en-NZ" sz="1000" dirty="0"/>
          </a:p>
          <a:p>
            <a:pPr algn="r"/>
            <a:r>
              <a:rPr lang="en-GB" sz="1000" dirty="0"/>
              <a:t>Text and tune: Stuart </a:t>
            </a:r>
            <a:r>
              <a:rPr lang="en-GB" sz="1000" dirty="0" err="1"/>
              <a:t>Townend</a:t>
            </a:r>
            <a:r>
              <a:rPr lang="en-GB" sz="1000" dirty="0"/>
              <a:t>, 1996,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1996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2014-02-27T03:22:19Z</dcterms:created>
  <dcterms:modified xsi:type="dcterms:W3CDTF">2014-04-03T09:16:26Z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