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8"/>
  </p:handoutMasterIdLst>
  <p:sldIdLst>
    <p:sldId id="259" r:id="rId2"/>
    <p:sldId id="260" r:id="rId3"/>
    <p:sldId id="262" r:id="rId4"/>
    <p:sldId id="263" r:id="rId5"/>
    <p:sldId id="264" r:id="rId6"/>
    <p:sldId id="261" r:id="rId7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AAC589A-C6DD-44D3-B974-FE9D35203272}" type="datetimeFigureOut">
              <a:rPr lang="en-NZ"/>
              <a:pPr>
                <a:defRPr/>
              </a:pPr>
              <a:t>27/02/2014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00CD759-C6C8-403C-AC4F-B98D62FB3E14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989060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6ECB26AA-19F6-43A9-8846-7B583700A54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14735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92FE996-F95C-4E16-8531-177DB2D9587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214693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72646F4-4C33-4A23-8AAE-694355AC3A0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539290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512931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24146EB-F724-40E2-803B-552BDE1DCB3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546019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9DE1292-CBB2-45B9-BE14-319AE978EEC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094856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BFB9DA4-ED12-4058-BEF9-94CFBEB7D09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82406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D0AEA4A-3665-4C5F-B20E-E2A958BDE42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00875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883FA83-D982-4254-B0DD-9924CEB7BFF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665528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BE49E21-F766-4607-BBC9-BD46723FED8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64673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CC3FD09-C183-4FF0-BD5B-A4E30BD6946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65485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The king of love my shepherd is,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whose goodness fails me never;</a:t>
            </a:r>
            <a:endParaRPr lang="en-NZ" dirty="0"/>
          </a:p>
          <a:p>
            <a:r>
              <a:rPr lang="en-GB" dirty="0"/>
              <a:t>	I nothing lack if I am his</a:t>
            </a:r>
            <a:endParaRPr lang="en-NZ" dirty="0"/>
          </a:p>
          <a:p>
            <a:r>
              <a:rPr lang="en-GB" dirty="0"/>
              <a:t>		and he is mine forever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184]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Where streams of living water flow</a:t>
            </a:r>
            <a:endParaRPr lang="en-NZ" dirty="0"/>
          </a:p>
          <a:p>
            <a:r>
              <a:rPr lang="en-GB" dirty="0"/>
              <a:t>		my ransomed soul he’s leading,</a:t>
            </a:r>
            <a:endParaRPr lang="en-NZ" dirty="0"/>
          </a:p>
          <a:p>
            <a:r>
              <a:rPr lang="en-GB" dirty="0"/>
              <a:t>	and where the verdant pastures grow</a:t>
            </a:r>
            <a:endParaRPr lang="en-NZ" dirty="0"/>
          </a:p>
          <a:p>
            <a:r>
              <a:rPr lang="en-GB" dirty="0"/>
              <a:t>		with food celestial feeding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Perverse and foolish oft I strayed,</a:t>
            </a:r>
            <a:endParaRPr lang="en-NZ" dirty="0"/>
          </a:p>
          <a:p>
            <a:r>
              <a:rPr lang="en-GB" dirty="0"/>
              <a:t>		but yet in love he sought me,</a:t>
            </a:r>
            <a:endParaRPr lang="en-NZ" dirty="0"/>
          </a:p>
          <a:p>
            <a:r>
              <a:rPr lang="en-GB" dirty="0"/>
              <a:t>	and on his shoulder gently laid,</a:t>
            </a:r>
            <a:endParaRPr lang="en-NZ" dirty="0"/>
          </a:p>
          <a:p>
            <a:r>
              <a:rPr lang="en-GB" dirty="0"/>
              <a:t>		and home rejoicing brought me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209705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In death’s dark vale I fear no ill</a:t>
            </a:r>
            <a:endParaRPr lang="en-NZ" dirty="0"/>
          </a:p>
          <a:p>
            <a:r>
              <a:rPr lang="en-GB" dirty="0"/>
              <a:t>		with you, dear Lord, beside me,</a:t>
            </a:r>
            <a:endParaRPr lang="en-NZ" dirty="0"/>
          </a:p>
          <a:p>
            <a:r>
              <a:rPr lang="en-GB" dirty="0"/>
              <a:t>	your rod and staff my comfort still,</a:t>
            </a:r>
            <a:endParaRPr lang="en-NZ" dirty="0"/>
          </a:p>
          <a:p>
            <a:r>
              <a:rPr lang="en-GB" dirty="0"/>
              <a:t>		your cross before to guide me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795450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You spread a table in my sight,</a:t>
            </a:r>
            <a:endParaRPr lang="en-NZ" dirty="0"/>
          </a:p>
          <a:p>
            <a:r>
              <a:rPr lang="en-GB" dirty="0"/>
              <a:t>		from enemies protect me;</a:t>
            </a:r>
            <a:endParaRPr lang="en-NZ" dirty="0"/>
          </a:p>
          <a:p>
            <a:r>
              <a:rPr lang="en-GB" dirty="0"/>
              <a:t>	your presence is my chief delight,</a:t>
            </a:r>
            <a:endParaRPr lang="en-NZ" dirty="0"/>
          </a:p>
          <a:p>
            <a:r>
              <a:rPr lang="en-GB" dirty="0"/>
              <a:t>		your grace is given freely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619868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6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And so through all the length of days</a:t>
            </a:r>
            <a:endParaRPr lang="en-NZ" dirty="0"/>
          </a:p>
          <a:p>
            <a:r>
              <a:rPr lang="en-GB" dirty="0"/>
              <a:t>		your goodness fails me never;</a:t>
            </a:r>
            <a:endParaRPr lang="en-NZ" dirty="0"/>
          </a:p>
          <a:p>
            <a:r>
              <a:rPr lang="en-GB" dirty="0"/>
              <a:t>	Good Shepherd, may I sing your praise</a:t>
            </a:r>
            <a:endParaRPr lang="en-NZ" dirty="0"/>
          </a:p>
          <a:p>
            <a:r>
              <a:rPr lang="en-GB" dirty="0"/>
              <a:t>		within your house forever</a:t>
            </a:r>
            <a:r>
              <a:rPr lang="en-GB" dirty="0" smtClean="0"/>
              <a:t>!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28337" y="5671246"/>
            <a:ext cx="914400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184</a:t>
            </a:r>
            <a:endParaRPr lang="en-NZ" altLang="en-US" sz="1000" dirty="0"/>
          </a:p>
          <a:p>
            <a:pPr algn="r"/>
            <a:r>
              <a:rPr lang="en-GB" sz="1000" i="1" dirty="0"/>
              <a:t>Lyrics public domain</a:t>
            </a:r>
            <a:endParaRPr lang="en-NZ" sz="1000" i="1" dirty="0"/>
          </a:p>
          <a:p>
            <a:pPr algn="r"/>
            <a:r>
              <a:rPr lang="en-GB" sz="1000" dirty="0"/>
              <a:t>Text: Based on Psalm 23. Henry W. Baker, 1868, alt. </a:t>
            </a:r>
            <a:r>
              <a:rPr lang="en-GB" sz="1000" i="1" dirty="0"/>
              <a:t>Book of Worship</a:t>
            </a:r>
            <a:r>
              <a:rPr lang="en-GB" sz="1000" dirty="0"/>
              <a:t>, 1990</a:t>
            </a:r>
            <a:endParaRPr lang="en-NZ" sz="1000" dirty="0"/>
          </a:p>
          <a:p>
            <a:pPr algn="r"/>
            <a:r>
              <a:rPr lang="en-GB" sz="1000" dirty="0"/>
              <a:t>Tune (ST. COLUMBA): Irish traditional melody; </a:t>
            </a:r>
            <a:r>
              <a:rPr lang="en-GB" sz="1000" dirty="0" err="1"/>
              <a:t>desc</a:t>
            </a:r>
            <a:r>
              <a:rPr lang="en-GB" sz="1000" dirty="0"/>
              <a:t>. © </a:t>
            </a:r>
            <a:r>
              <a:rPr lang="en-GB" sz="1000" dirty="0" err="1"/>
              <a:t>Melva</a:t>
            </a:r>
            <a:r>
              <a:rPr lang="en-GB" sz="1000" dirty="0"/>
              <a:t> </a:t>
            </a:r>
            <a:r>
              <a:rPr lang="en-GB" sz="1000" dirty="0" err="1"/>
              <a:t>Treffinger</a:t>
            </a:r>
            <a:r>
              <a:rPr lang="en-GB" sz="1000" dirty="0"/>
              <a:t> Graham, b. 1947</a:t>
            </a:r>
            <a:endParaRPr lang="en-NZ" sz="1000" dirty="0"/>
          </a:p>
          <a:p>
            <a:pPr algn="r"/>
            <a:r>
              <a:rPr lang="en-GB" sz="1000" dirty="0"/>
              <a:t>or</a:t>
            </a:r>
            <a:endParaRPr lang="en-NZ" sz="1000" dirty="0"/>
          </a:p>
          <a:p>
            <a:pPr algn="r"/>
            <a:r>
              <a:rPr lang="en-GB" sz="1000" dirty="0"/>
              <a:t>Tune (DOMINUS REGIT ME): John B. Dykes, 1868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79</Words>
  <Application>Microsoft Office PowerPoint</Application>
  <PresentationFormat>On-screen Show (4:3)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2014-02-27T03:29:57Z</dcterms:created>
  <dcterms:modified xsi:type="dcterms:W3CDTF">2014-02-27T03:31:34Z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