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0262B-FFDD-48B9-AE41-3DA8E55CA2BB}" type="datetimeFigureOut">
              <a:rPr lang="en-NZ"/>
              <a:pPr>
                <a:defRPr/>
              </a:pPr>
              <a:t>27/02/2014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EFF3B4-9464-46EC-B0E8-9467666E489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103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906CF9E-43A2-4C0B-9940-AD8E99A4FF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857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9C71DC-9982-4322-8809-7AEDC17CE9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429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7EF21B-9997-401C-B6DD-131F5E2017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13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42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5CABF9-BB27-432C-B718-2C6CB3F290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21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7B312D-B334-42AB-A27F-9E4908D4CE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062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35F12E-145B-4025-A590-1D5EBA1FAF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67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63F52B-6854-4D20-A878-0F4AEDFBEE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759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3A4255-605D-4BF9-9974-25FED85859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0191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872F91-7B71-474E-95BA-9A437C9D7C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672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412F38-D429-447E-B3FE-5C7DB0382C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566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 creatures of our God and King,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lift up your voice and with us sing:</a:t>
            </a:r>
            <a:endParaRPr lang="en-NZ" dirty="0"/>
          </a:p>
          <a:p>
            <a:r>
              <a:rPr lang="en-GB" dirty="0"/>
              <a:t>		alleluia, alleluia!</a:t>
            </a:r>
            <a:endParaRPr lang="en-NZ" dirty="0"/>
          </a:p>
          <a:p>
            <a:r>
              <a:rPr lang="en-GB" dirty="0"/>
              <a:t>	O burning sun with golden beam,</a:t>
            </a:r>
            <a:endParaRPr lang="en-NZ" dirty="0"/>
          </a:p>
          <a:p>
            <a:r>
              <a:rPr lang="en-GB" dirty="0"/>
              <a:t>	and shining moon with silver gleam,</a:t>
            </a:r>
            <a:endParaRPr lang="en-NZ" dirty="0"/>
          </a:p>
          <a:p>
            <a:r>
              <a:rPr lang="en-GB" dirty="0"/>
              <a:t>		O praise him, O praise him,</a:t>
            </a:r>
            <a:endParaRPr lang="en-NZ" dirty="0"/>
          </a:p>
          <a:p>
            <a:r>
              <a:rPr lang="en-GB" dirty="0"/>
              <a:t>		alleluia, alleluia, alleluia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185]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rushing wind so wild and strong,</a:t>
            </a:r>
            <a:endParaRPr lang="en-NZ" dirty="0"/>
          </a:p>
          <a:p>
            <a:r>
              <a:rPr lang="en-GB" dirty="0"/>
              <a:t>	white clouds that sail in </a:t>
            </a:r>
            <a:r>
              <a:rPr lang="en-GB" dirty="0" err="1"/>
              <a:t>heav’n</a:t>
            </a:r>
            <a:r>
              <a:rPr lang="en-GB" dirty="0"/>
              <a:t> along,</a:t>
            </a:r>
            <a:endParaRPr lang="en-NZ" dirty="0"/>
          </a:p>
          <a:p>
            <a:r>
              <a:rPr lang="en-GB" dirty="0"/>
              <a:t>		alleluia, alleluia!</a:t>
            </a:r>
            <a:endParaRPr lang="en-NZ" dirty="0"/>
          </a:p>
          <a:p>
            <a:r>
              <a:rPr lang="en-GB" dirty="0"/>
              <a:t>	New rising dawn, in praise rejoice;</a:t>
            </a:r>
            <a:endParaRPr lang="en-NZ" dirty="0"/>
          </a:p>
          <a:p>
            <a:r>
              <a:rPr lang="en-GB" dirty="0"/>
              <a:t>	you lights of </a:t>
            </a:r>
            <a:r>
              <a:rPr lang="en-GB" dirty="0" err="1"/>
              <a:t>ev’ning</a:t>
            </a:r>
            <a:r>
              <a:rPr lang="en-GB" dirty="0"/>
              <a:t>, find a voice:</a:t>
            </a:r>
            <a:endParaRPr lang="en-NZ" dirty="0"/>
          </a:p>
          <a:p>
            <a:r>
              <a:rPr lang="en-GB" dirty="0"/>
              <a:t>		O praise him, O praise him,</a:t>
            </a:r>
            <a:endParaRPr lang="en-NZ" dirty="0"/>
          </a:p>
          <a:p>
            <a:r>
              <a:rPr lang="en-GB" dirty="0"/>
              <a:t>		alleluia, 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Cool flowing water, pure and clear,</a:t>
            </a:r>
            <a:endParaRPr lang="en-NZ" dirty="0"/>
          </a:p>
          <a:p>
            <a:r>
              <a:rPr lang="en-GB" dirty="0"/>
              <a:t>	make music for your Lord to hear;</a:t>
            </a:r>
            <a:endParaRPr lang="en-NZ" dirty="0"/>
          </a:p>
          <a:p>
            <a:r>
              <a:rPr lang="en-GB" dirty="0"/>
              <a:t>		alleluia, alleluia!</a:t>
            </a:r>
            <a:endParaRPr lang="en-NZ" dirty="0"/>
          </a:p>
          <a:p>
            <a:r>
              <a:rPr lang="en-GB" dirty="0"/>
              <a:t>	Fierce fire, so masterful and bright,</a:t>
            </a:r>
            <a:endParaRPr lang="en-NZ" dirty="0"/>
          </a:p>
          <a:p>
            <a:r>
              <a:rPr lang="en-GB" dirty="0"/>
              <a:t>	providing us with warmth and light,</a:t>
            </a:r>
            <a:endParaRPr lang="en-NZ" dirty="0"/>
          </a:p>
          <a:p>
            <a:r>
              <a:rPr lang="en-GB" dirty="0"/>
              <a:t>		O praise him, O praise him,</a:t>
            </a:r>
            <a:endParaRPr lang="en-NZ" dirty="0"/>
          </a:p>
          <a:p>
            <a:r>
              <a:rPr lang="en-GB" dirty="0"/>
              <a:t>		alleluia, 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39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Earth ever fertile, day by day</a:t>
            </a:r>
            <a:endParaRPr lang="en-NZ" dirty="0"/>
          </a:p>
          <a:p>
            <a:r>
              <a:rPr lang="en-GB" dirty="0"/>
              <a:t>	bring forth your blessings on our way;</a:t>
            </a:r>
            <a:endParaRPr lang="en-NZ" dirty="0"/>
          </a:p>
          <a:p>
            <a:r>
              <a:rPr lang="en-GB" dirty="0"/>
              <a:t>		alleluia, alleluia!</a:t>
            </a:r>
            <a:endParaRPr lang="en-NZ" dirty="0"/>
          </a:p>
          <a:p>
            <a:r>
              <a:rPr lang="en-GB" dirty="0"/>
              <a:t>	All </a:t>
            </a:r>
            <a:r>
              <a:rPr lang="en-GB" dirty="0" err="1"/>
              <a:t>flow’rs</a:t>
            </a:r>
            <a:r>
              <a:rPr lang="en-GB" dirty="0"/>
              <a:t> and fruits that in you grow,</a:t>
            </a:r>
            <a:endParaRPr lang="en-NZ" dirty="0"/>
          </a:p>
          <a:p>
            <a:r>
              <a:rPr lang="en-GB" dirty="0"/>
              <a:t>	let them his glory also show:</a:t>
            </a:r>
            <a:endParaRPr lang="en-NZ" dirty="0"/>
          </a:p>
          <a:p>
            <a:r>
              <a:rPr lang="en-GB" dirty="0"/>
              <a:t>		O praise him, O praise him,</a:t>
            </a:r>
            <a:endParaRPr lang="en-NZ" dirty="0"/>
          </a:p>
          <a:p>
            <a:r>
              <a:rPr lang="en-GB" dirty="0"/>
              <a:t>		alleluia, alleluia, alleluia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859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all things their Creator bless</a:t>
            </a:r>
            <a:endParaRPr lang="en-NZ" dirty="0"/>
          </a:p>
          <a:p>
            <a:r>
              <a:rPr lang="en-GB" dirty="0"/>
              <a:t>	and worship him in lowliness:</a:t>
            </a:r>
            <a:endParaRPr lang="en-NZ" dirty="0"/>
          </a:p>
          <a:p>
            <a:r>
              <a:rPr lang="en-GB" dirty="0"/>
              <a:t>		alleluia, alleluia!</a:t>
            </a:r>
            <a:endParaRPr lang="en-NZ" dirty="0"/>
          </a:p>
          <a:p>
            <a:r>
              <a:rPr lang="en-GB" dirty="0"/>
              <a:t>	Praise, praise the Father, praise the Son,</a:t>
            </a:r>
            <a:endParaRPr lang="en-NZ" dirty="0"/>
          </a:p>
          <a:p>
            <a:r>
              <a:rPr lang="en-GB" dirty="0"/>
              <a:t>	and praise the Spirit, Three in One,</a:t>
            </a:r>
            <a:endParaRPr lang="en-NZ" dirty="0"/>
          </a:p>
          <a:p>
            <a:r>
              <a:rPr lang="en-GB" dirty="0"/>
              <a:t>		O praise him, O praise him,</a:t>
            </a:r>
            <a:endParaRPr lang="en-NZ" dirty="0"/>
          </a:p>
          <a:p>
            <a:r>
              <a:rPr lang="en-GB" dirty="0"/>
              <a:t>		alleluia, alleluia, alleluia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185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Francis of Assisi, 1225; tr. William H. Draper, c.1910,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Geistliche</a:t>
            </a:r>
            <a:r>
              <a:rPr lang="en-GB" sz="1000" i="1" dirty="0"/>
              <a:t> </a:t>
            </a:r>
            <a:r>
              <a:rPr lang="en-GB" sz="1000" i="1" dirty="0" err="1"/>
              <a:t>Kirchengesänge</a:t>
            </a:r>
            <a:r>
              <a:rPr lang="en-GB" sz="1000" dirty="0"/>
              <a:t>, Cologne, 1623;</a:t>
            </a:r>
            <a:br>
              <a:rPr lang="en-GB" sz="1000" dirty="0"/>
            </a:br>
            <a:r>
              <a:rPr lang="en-GB" sz="1000" dirty="0"/>
              <a:t>adapt. and harm. Ralph Vaughan Williams, 1906;</a:t>
            </a:r>
            <a:br>
              <a:rPr lang="en-GB" sz="1000" dirty="0"/>
            </a:br>
            <a:r>
              <a:rPr lang="en-GB" sz="1000" dirty="0" err="1"/>
              <a:t>desc</a:t>
            </a:r>
            <a:r>
              <a:rPr lang="en-GB" sz="1000" dirty="0"/>
              <a:t>. Christopher Gower, b. 1939, © Kevin Mayhew Ltd.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51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2014-02-27T03:31:41Z</dcterms:created>
  <dcterms:modified xsi:type="dcterms:W3CDTF">2014-02-27T03:33:24Z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