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43B228F-BF24-4DEB-8690-6A17D7F5E58C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93D03-774C-4777-B347-47CF478A627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509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8B9E294-947A-46F2-B8CD-C30A2CF7A8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895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446F1F-F46C-41C6-B732-DEC7D4FBA4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85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364B65-423B-4ED1-B5E6-8D00B85BAB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71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69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9AB403-D2EB-4EAD-980B-0A8FA15F02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74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4876F1-DBEE-4A44-B996-6652D1BAA9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541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C7FD9E-C8E8-4533-9AED-588B6C2475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70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CA8A5A-DF11-4074-8756-37A38927FD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29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A1B0B1-7BC5-49E3-BE0C-5EC76126FC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563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57DE82-616A-45A8-86ED-0C213CA886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58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C1B988-A880-4D7D-913D-49CF870934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41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i="1" dirty="0">
                <a:solidFill>
                  <a:srgbClr val="FFFF00"/>
                </a:solidFill>
              </a:rPr>
              <a:t>All things bright and beautiful,</a:t>
            </a:r>
            <a:endParaRPr lang="en-NZ" b="1" i="1" dirty="0">
              <a:solidFill>
                <a:srgbClr val="FFFF00"/>
              </a:solidFill>
            </a:endParaRPr>
          </a:p>
          <a:p>
            <a:r>
              <a:rPr lang="en-GB" i="1" dirty="0"/>
              <a:t>	all creatures great and small,</a:t>
            </a:r>
            <a:endParaRPr lang="en-NZ" i="1" dirty="0"/>
          </a:p>
          <a:p>
            <a:r>
              <a:rPr lang="en-GB" i="1" dirty="0"/>
              <a:t>	all things wise and wonderful,</a:t>
            </a:r>
            <a:endParaRPr lang="en-NZ" i="1" dirty="0"/>
          </a:p>
          <a:p>
            <a:r>
              <a:rPr lang="en-GB" i="1" dirty="0"/>
              <a:t>	the Lord God made them all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</a:t>
            </a:r>
            <a:r>
              <a:rPr lang="en-NZ" altLang="en-US" sz="1200"/>
              <a:t>Lord </a:t>
            </a:r>
            <a:r>
              <a:rPr lang="en-NZ" altLang="en-US" sz="1200" smtClean="0"/>
              <a:t>186]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Each little flower that opens,</a:t>
            </a:r>
            <a:endParaRPr lang="en-NZ" dirty="0"/>
          </a:p>
          <a:p>
            <a:r>
              <a:rPr lang="en-GB" dirty="0"/>
              <a:t>		each little bird that sings,</a:t>
            </a:r>
            <a:endParaRPr lang="en-NZ" dirty="0"/>
          </a:p>
          <a:p>
            <a:r>
              <a:rPr lang="en-GB" dirty="0"/>
              <a:t>	he made their glowing colours,</a:t>
            </a:r>
            <a:endParaRPr lang="en-NZ" dirty="0"/>
          </a:p>
          <a:p>
            <a:r>
              <a:rPr lang="en-GB" dirty="0"/>
              <a:t>		he made their tiny wings.</a:t>
            </a:r>
            <a:endParaRPr lang="en-NZ" dirty="0"/>
          </a:p>
          <a:p>
            <a:endParaRPr lang="en-NZ" altLang="en-US" dirty="0"/>
          </a:p>
          <a:p>
            <a:r>
              <a:rPr lang="en-NZ" altLang="en-US" dirty="0"/>
              <a:t>	</a:t>
            </a:r>
            <a:r>
              <a:rPr lang="en-GB" i="1" dirty="0"/>
              <a:t>All things bright and beautiful,</a:t>
            </a:r>
            <a:endParaRPr lang="en-NZ" i="1" dirty="0"/>
          </a:p>
          <a:p>
            <a:r>
              <a:rPr lang="en-GB" i="1" dirty="0"/>
              <a:t>	all creatures great and small,</a:t>
            </a:r>
            <a:endParaRPr lang="en-NZ" i="1" dirty="0"/>
          </a:p>
          <a:p>
            <a:r>
              <a:rPr lang="en-GB" i="1" dirty="0"/>
              <a:t>	all things wise and wonderful,</a:t>
            </a:r>
            <a:endParaRPr lang="en-NZ" i="1" dirty="0"/>
          </a:p>
          <a:p>
            <a:r>
              <a:rPr lang="en-GB" i="1" dirty="0"/>
              <a:t>	the Lord God made them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purple-headed mountain,</a:t>
            </a:r>
            <a:endParaRPr lang="en-NZ" dirty="0"/>
          </a:p>
          <a:p>
            <a:r>
              <a:rPr lang="en-GB" dirty="0"/>
              <a:t>		the river running by,</a:t>
            </a:r>
            <a:endParaRPr lang="en-NZ" dirty="0"/>
          </a:p>
          <a:p>
            <a:r>
              <a:rPr lang="en-GB" dirty="0"/>
              <a:t>	the sunset, and the morning</a:t>
            </a:r>
            <a:endParaRPr lang="en-NZ" dirty="0"/>
          </a:p>
          <a:p>
            <a:r>
              <a:rPr lang="en-GB" dirty="0"/>
              <a:t>		that brightens up the sky,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 things bright and beautiful,</a:t>
            </a:r>
            <a:endParaRPr lang="en-NZ" i="1" dirty="0"/>
          </a:p>
          <a:p>
            <a:r>
              <a:rPr lang="en-GB" i="1" dirty="0"/>
              <a:t>	all creatures great and small,</a:t>
            </a:r>
            <a:endParaRPr lang="en-NZ" i="1" dirty="0"/>
          </a:p>
          <a:p>
            <a:r>
              <a:rPr lang="en-GB" i="1" dirty="0"/>
              <a:t>	all things wise and wonderful,</a:t>
            </a:r>
            <a:endParaRPr lang="en-NZ" i="1" dirty="0"/>
          </a:p>
          <a:p>
            <a:r>
              <a:rPr lang="en-GB" i="1" dirty="0"/>
              <a:t>	the Lord God made them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9241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cold wind in the winter,</a:t>
            </a:r>
            <a:endParaRPr lang="en-NZ" dirty="0"/>
          </a:p>
          <a:p>
            <a:r>
              <a:rPr lang="en-GB" dirty="0"/>
              <a:t>		the pleasant summer sun,</a:t>
            </a:r>
            <a:endParaRPr lang="en-NZ" dirty="0"/>
          </a:p>
          <a:p>
            <a:r>
              <a:rPr lang="en-GB" dirty="0"/>
              <a:t>	the ripe fruits in the garden –</a:t>
            </a:r>
            <a:endParaRPr lang="en-NZ" dirty="0"/>
          </a:p>
          <a:p>
            <a:r>
              <a:rPr lang="en-GB" dirty="0"/>
              <a:t>		he made them </a:t>
            </a:r>
            <a:r>
              <a:rPr lang="en-GB" dirty="0" err="1"/>
              <a:t>ev’ry</a:t>
            </a:r>
            <a:r>
              <a:rPr lang="en-GB" dirty="0"/>
              <a:t> one.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 things bright and beautiful,</a:t>
            </a:r>
            <a:endParaRPr lang="en-NZ" i="1" dirty="0"/>
          </a:p>
          <a:p>
            <a:r>
              <a:rPr lang="en-GB" i="1" dirty="0"/>
              <a:t>	all creatures great and small,</a:t>
            </a:r>
            <a:endParaRPr lang="en-NZ" i="1" dirty="0"/>
          </a:p>
          <a:p>
            <a:r>
              <a:rPr lang="en-GB" i="1" dirty="0"/>
              <a:t>	all things wise and wonderful,</a:t>
            </a:r>
            <a:endParaRPr lang="en-NZ" i="1" dirty="0"/>
          </a:p>
          <a:p>
            <a:r>
              <a:rPr lang="en-GB" i="1" dirty="0"/>
              <a:t>	the Lord God made them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6435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The tall trees in the greenwood,</a:t>
            </a:r>
            <a:endParaRPr lang="en-NZ" dirty="0"/>
          </a:p>
          <a:p>
            <a:r>
              <a:rPr lang="en-GB" dirty="0"/>
              <a:t>		and meadows where we play,</a:t>
            </a:r>
            <a:endParaRPr lang="en-NZ" dirty="0"/>
          </a:p>
          <a:p>
            <a:r>
              <a:rPr lang="en-GB" dirty="0"/>
              <a:t>	the flowers by the water</a:t>
            </a:r>
            <a:endParaRPr lang="en-NZ" dirty="0"/>
          </a:p>
          <a:p>
            <a:r>
              <a:rPr lang="en-GB" dirty="0"/>
              <a:t>		we gather </a:t>
            </a:r>
            <a:r>
              <a:rPr lang="en-GB" dirty="0" err="1"/>
              <a:t>ev’ry</a:t>
            </a:r>
            <a:r>
              <a:rPr lang="en-GB" dirty="0"/>
              <a:t> day.</a:t>
            </a:r>
            <a:endParaRPr lang="en-NZ" dirty="0"/>
          </a:p>
          <a:p>
            <a:endParaRPr lang="en-NZ" i="1" dirty="0" smtClean="0"/>
          </a:p>
          <a:p>
            <a:r>
              <a:rPr lang="en-NZ" i="1" dirty="0"/>
              <a:t>	</a:t>
            </a:r>
            <a:r>
              <a:rPr lang="en-GB" i="1" dirty="0"/>
              <a:t>All things bright and beautiful,</a:t>
            </a:r>
            <a:endParaRPr lang="en-NZ" i="1" dirty="0"/>
          </a:p>
          <a:p>
            <a:r>
              <a:rPr lang="en-GB" i="1" dirty="0"/>
              <a:t>	all creatures great and small,</a:t>
            </a:r>
            <a:endParaRPr lang="en-NZ" i="1" dirty="0"/>
          </a:p>
          <a:p>
            <a:r>
              <a:rPr lang="en-GB" i="1" dirty="0"/>
              <a:t>	all things wise and wonderful,</a:t>
            </a:r>
            <a:endParaRPr lang="en-NZ" i="1" dirty="0"/>
          </a:p>
          <a:p>
            <a:r>
              <a:rPr lang="en-GB" i="1" dirty="0"/>
              <a:t>	the Lord God made them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82604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gave us eyes to see them,</a:t>
            </a:r>
            <a:endParaRPr lang="en-NZ" dirty="0"/>
          </a:p>
          <a:p>
            <a:r>
              <a:rPr lang="en-GB" dirty="0"/>
              <a:t>		the lips that we might tell</a:t>
            </a:r>
            <a:endParaRPr lang="en-NZ" dirty="0"/>
          </a:p>
          <a:p>
            <a:r>
              <a:rPr lang="en-GB" dirty="0"/>
              <a:t>	how great is God almighty,</a:t>
            </a:r>
            <a:endParaRPr lang="en-NZ" dirty="0"/>
          </a:p>
          <a:p>
            <a:r>
              <a:rPr lang="en-GB" dirty="0"/>
              <a:t>		who has made all things well!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 smtClean="0"/>
              <a:t>	</a:t>
            </a:r>
            <a:r>
              <a:rPr lang="en-GB" i="1" dirty="0"/>
              <a:t>All things bright and beautiful,</a:t>
            </a:r>
            <a:endParaRPr lang="en-NZ" i="1" dirty="0"/>
          </a:p>
          <a:p>
            <a:r>
              <a:rPr lang="en-GB" i="1" dirty="0"/>
              <a:t>	all creatures great and small,</a:t>
            </a:r>
            <a:endParaRPr lang="en-NZ" i="1" dirty="0"/>
          </a:p>
          <a:p>
            <a:r>
              <a:rPr lang="en-GB" i="1" dirty="0"/>
              <a:t>	all things wise and wonderful,</a:t>
            </a:r>
            <a:endParaRPr lang="en-NZ" i="1" dirty="0"/>
          </a:p>
          <a:p>
            <a:r>
              <a:rPr lang="en-GB" i="1" dirty="0"/>
              <a:t>	the Lord God made them all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Cecil F. Alexander, 1848</a:t>
            </a:r>
            <a:endParaRPr lang="en-NZ" sz="1000" dirty="0"/>
          </a:p>
          <a:p>
            <a:pPr algn="r"/>
            <a:r>
              <a:rPr lang="en-GB" sz="1000" dirty="0"/>
              <a:t>Tune: William H. Monk, 1823–1889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40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2014-02-27T03:33:34Z</dcterms:created>
  <dcterms:modified xsi:type="dcterms:W3CDTF">2014-03-23T09:19:07Z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