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23C3FC8-CB2E-4600-A766-ABD6AB9E173D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E04E82-12BA-484F-B5AA-D8FF26BE91AD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15348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97B24786-9675-4796-B09B-DD1C9D948D2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3191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C13A94A-3D56-4C3A-9514-DB046030ADA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2406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9E585B1-E783-4206-AD2D-6561890C1BA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0997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0397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E219867-70F6-4346-A0E7-0E54D54E6B8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3429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5C64415-85E1-415C-B686-04D2F257AA1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5174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6858E59-F89D-4BA2-B4DF-A33561BAADE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4916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26FFD4A-091F-4000-93A6-365BD848000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2768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AF1B1D4-1671-4DED-B173-C74D4D4FD90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6419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6C6025F-D0F7-4F4F-8F51-6C315186749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2717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CBF5502-6FD7-4CF0-B67E-D18EB54C29A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3186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Fill your hearts with joy </a:t>
            </a:r>
            <a:r>
              <a:rPr lang="en-GB" dirty="0"/>
              <a:t>and gladness,</a:t>
            </a:r>
            <a:endParaRPr lang="en-NZ" dirty="0"/>
          </a:p>
          <a:p>
            <a:r>
              <a:rPr lang="en-GB" dirty="0"/>
              <a:t>		sing and praise your God and mine!</a:t>
            </a:r>
            <a:endParaRPr lang="en-NZ" dirty="0"/>
          </a:p>
          <a:p>
            <a:r>
              <a:rPr lang="en-GB" dirty="0"/>
              <a:t>	Great the Lord in love and wisdom,</a:t>
            </a:r>
            <a:endParaRPr lang="en-NZ" dirty="0"/>
          </a:p>
          <a:p>
            <a:r>
              <a:rPr lang="en-GB" dirty="0"/>
              <a:t>		might and majesty divine!</a:t>
            </a:r>
            <a:endParaRPr lang="en-NZ" dirty="0"/>
          </a:p>
          <a:p>
            <a:r>
              <a:rPr lang="en-GB" dirty="0"/>
              <a:t>	He who framed the starry heavens</a:t>
            </a:r>
            <a:endParaRPr lang="en-NZ" dirty="0"/>
          </a:p>
          <a:p>
            <a:r>
              <a:rPr lang="en-GB" dirty="0"/>
              <a:t>		knows and names them as they shine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187]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Praise the Lord, his people, praise him!</a:t>
            </a:r>
            <a:endParaRPr lang="en-NZ" dirty="0"/>
          </a:p>
          <a:p>
            <a:r>
              <a:rPr lang="en-GB" dirty="0"/>
              <a:t>		Wounded souls his comfort know;</a:t>
            </a:r>
            <a:endParaRPr lang="en-NZ" dirty="0"/>
          </a:p>
          <a:p>
            <a:r>
              <a:rPr lang="en-GB" dirty="0"/>
              <a:t>	those who fear him find his mercies,</a:t>
            </a:r>
            <a:endParaRPr lang="en-NZ" dirty="0"/>
          </a:p>
          <a:p>
            <a:r>
              <a:rPr lang="en-GB" dirty="0"/>
              <a:t>		peace for pain and joy for woe;</a:t>
            </a:r>
            <a:endParaRPr lang="en-NZ" dirty="0"/>
          </a:p>
          <a:p>
            <a:r>
              <a:rPr lang="en-GB" dirty="0"/>
              <a:t>	humble hearts are high exalted,</a:t>
            </a:r>
            <a:endParaRPr lang="en-NZ" dirty="0"/>
          </a:p>
          <a:p>
            <a:r>
              <a:rPr lang="en-GB" dirty="0"/>
              <a:t>		human pride and </a:t>
            </a:r>
            <a:r>
              <a:rPr lang="en-GB" dirty="0" err="1"/>
              <a:t>pow’r</a:t>
            </a:r>
            <a:r>
              <a:rPr lang="en-GB" dirty="0"/>
              <a:t> laid low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Praise the Lord for times and seasons,</a:t>
            </a:r>
            <a:endParaRPr lang="en-NZ" dirty="0"/>
          </a:p>
          <a:p>
            <a:r>
              <a:rPr lang="en-GB" dirty="0"/>
              <a:t>		cloud and sunshine, wind and rain;</a:t>
            </a:r>
            <a:endParaRPr lang="en-NZ" dirty="0"/>
          </a:p>
          <a:p>
            <a:r>
              <a:rPr lang="en-GB" dirty="0"/>
              <a:t>	spring to melt the snows of winter</a:t>
            </a:r>
            <a:endParaRPr lang="en-NZ" dirty="0"/>
          </a:p>
          <a:p>
            <a:r>
              <a:rPr lang="en-GB" dirty="0"/>
              <a:t>		till the waters flow again;</a:t>
            </a:r>
            <a:endParaRPr lang="en-NZ" dirty="0"/>
          </a:p>
          <a:p>
            <a:r>
              <a:rPr lang="en-GB" dirty="0"/>
              <a:t>	grass upon the mountain pastures,</a:t>
            </a:r>
            <a:endParaRPr lang="en-NZ" dirty="0"/>
          </a:p>
          <a:p>
            <a:r>
              <a:rPr lang="en-GB" dirty="0"/>
              <a:t>		golden valleys thick with grain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1211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Fill your hearts with joy and gladness,</a:t>
            </a:r>
            <a:endParaRPr lang="en-NZ" dirty="0"/>
          </a:p>
          <a:p>
            <a:r>
              <a:rPr lang="en-GB" dirty="0"/>
              <a:t>		peace and plenty crown your days;</a:t>
            </a:r>
            <a:endParaRPr lang="en-NZ" dirty="0"/>
          </a:p>
          <a:p>
            <a:r>
              <a:rPr lang="en-GB" dirty="0"/>
              <a:t>	love his laws, declare his judgments,</a:t>
            </a:r>
            <a:endParaRPr lang="en-NZ" dirty="0"/>
          </a:p>
          <a:p>
            <a:r>
              <a:rPr lang="en-GB" dirty="0"/>
              <a:t>		walk in all his words and ways;</a:t>
            </a:r>
            <a:endParaRPr lang="en-NZ" dirty="0"/>
          </a:p>
          <a:p>
            <a:r>
              <a:rPr lang="en-GB" dirty="0"/>
              <a:t>	he the Lord and we his children –</a:t>
            </a:r>
            <a:endParaRPr lang="en-NZ" dirty="0"/>
          </a:p>
          <a:p>
            <a:r>
              <a:rPr lang="en-GB" dirty="0"/>
              <a:t>		praise the Lord, all people, praise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2613" y="5913885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187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(#437177)</a:t>
            </a:r>
            <a:endParaRPr lang="en-NZ" sz="1000" i="1" dirty="0"/>
          </a:p>
          <a:p>
            <a:pPr algn="r"/>
            <a:r>
              <a:rPr lang="en-GB" sz="1000" dirty="0"/>
              <a:t>Text: Timothy Dudley-Smith, b. 1926, © Hope Publishing Co., 1984</a:t>
            </a:r>
            <a:endParaRPr lang="en-NZ" sz="1000" dirty="0"/>
          </a:p>
          <a:p>
            <a:pPr algn="r"/>
            <a:r>
              <a:rPr lang="en-GB" sz="1000" dirty="0"/>
              <a:t>Tune: Henry Smart, 1867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55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2014-02-27T03:36:47Z</dcterms:created>
  <dcterms:modified xsi:type="dcterms:W3CDTF">2014-04-03T09:16:34Z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