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A5C4267-41D6-468E-BE0A-3226B3F4787D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A2BD0F2-90FC-402E-B1F4-91BB3D6FB265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3058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0D2503C8-43EF-48C7-8783-6BDDA636147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49866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5139FC2-38D1-4CCB-8227-FADFB676EDE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2686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8512D18-D59D-4226-AEE4-1D92AAA361F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7291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0991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D5D9509-05DE-4FC6-A551-9F232A7E410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072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5077CC3-8887-4A19-B350-C727DB5145E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854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2812334-1014-4051-A78A-07D4242851E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1968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6845E5A-A397-4300-B3C8-AF4CBC17716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4301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55A748E-B622-41F8-93B9-27659E9D8AC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0395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D5FA233-36B9-471D-8F2A-59C8B6FDC81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8337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1B9E093-B37B-40AD-9229-B26FD244040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3883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For the fruits of his creation,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thanks be to God.</a:t>
            </a:r>
            <a:endParaRPr lang="en-NZ" dirty="0"/>
          </a:p>
          <a:p>
            <a:r>
              <a:rPr lang="en-GB" dirty="0"/>
              <a:t>	For his gifts to </a:t>
            </a:r>
            <a:r>
              <a:rPr lang="en-GB" dirty="0" err="1"/>
              <a:t>ev’ry</a:t>
            </a:r>
            <a:r>
              <a:rPr lang="en-GB" dirty="0"/>
              <a:t> nation,</a:t>
            </a:r>
            <a:endParaRPr lang="en-NZ" dirty="0"/>
          </a:p>
          <a:p>
            <a:r>
              <a:rPr lang="en-GB" dirty="0"/>
              <a:t>		thanks be to God.</a:t>
            </a:r>
            <a:endParaRPr lang="en-NZ" dirty="0"/>
          </a:p>
          <a:p>
            <a:r>
              <a:rPr lang="en-GB" dirty="0"/>
              <a:t>	For the ploughing, sowing, reaping,</a:t>
            </a:r>
            <a:endParaRPr lang="en-NZ" dirty="0"/>
          </a:p>
          <a:p>
            <a:r>
              <a:rPr lang="en-GB" dirty="0"/>
              <a:t>		silent growth while we are sleeping,</a:t>
            </a:r>
            <a:endParaRPr lang="en-NZ" dirty="0"/>
          </a:p>
          <a:p>
            <a:r>
              <a:rPr lang="en-GB" dirty="0"/>
              <a:t>	future needs in earth’s safekeeping,</a:t>
            </a:r>
            <a:endParaRPr lang="en-NZ" dirty="0"/>
          </a:p>
          <a:p>
            <a:r>
              <a:rPr lang="en-GB" dirty="0"/>
              <a:t>		thanks be to God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189]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In the just reward of labour,</a:t>
            </a:r>
            <a:endParaRPr lang="en-NZ" dirty="0"/>
          </a:p>
          <a:p>
            <a:r>
              <a:rPr lang="en-GB" dirty="0"/>
              <a:t>		God’s will is done.</a:t>
            </a:r>
            <a:endParaRPr lang="en-NZ" dirty="0"/>
          </a:p>
          <a:p>
            <a:r>
              <a:rPr lang="en-GB" dirty="0"/>
              <a:t>	In the help we give our neighbour,</a:t>
            </a:r>
            <a:endParaRPr lang="en-NZ" dirty="0"/>
          </a:p>
          <a:p>
            <a:r>
              <a:rPr lang="en-GB" dirty="0"/>
              <a:t>		God’s will is done.</a:t>
            </a:r>
            <a:endParaRPr lang="en-NZ" dirty="0"/>
          </a:p>
          <a:p>
            <a:r>
              <a:rPr lang="en-GB" dirty="0"/>
              <a:t>	In our worldwide task of caring</a:t>
            </a:r>
            <a:endParaRPr lang="en-NZ" dirty="0"/>
          </a:p>
          <a:p>
            <a:r>
              <a:rPr lang="en-GB" dirty="0"/>
              <a:t>		for the hungry and despairing,</a:t>
            </a:r>
            <a:endParaRPr lang="en-NZ" dirty="0"/>
          </a:p>
          <a:p>
            <a:r>
              <a:rPr lang="en-GB" dirty="0"/>
              <a:t>	in the harvests we are sharing,</a:t>
            </a:r>
            <a:endParaRPr lang="en-NZ" dirty="0"/>
          </a:p>
          <a:p>
            <a:r>
              <a:rPr lang="en-GB" dirty="0"/>
              <a:t>		God’s will is done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For the harvests of the Spirit,</a:t>
            </a:r>
            <a:endParaRPr lang="en-NZ" dirty="0"/>
          </a:p>
          <a:p>
            <a:r>
              <a:rPr lang="en-GB" dirty="0"/>
              <a:t>		thanks be to God.</a:t>
            </a:r>
            <a:endParaRPr lang="en-NZ" dirty="0"/>
          </a:p>
          <a:p>
            <a:r>
              <a:rPr lang="en-GB" dirty="0"/>
              <a:t>	For the good we all inherit,</a:t>
            </a:r>
            <a:endParaRPr lang="en-NZ" dirty="0"/>
          </a:p>
          <a:p>
            <a:r>
              <a:rPr lang="en-GB" dirty="0"/>
              <a:t>		thanks be to God.</a:t>
            </a:r>
            <a:endParaRPr lang="en-NZ" dirty="0"/>
          </a:p>
          <a:p>
            <a:r>
              <a:rPr lang="en-GB" dirty="0"/>
              <a:t>	For the wonders that astound us,</a:t>
            </a:r>
            <a:endParaRPr lang="en-NZ" dirty="0"/>
          </a:p>
          <a:p>
            <a:r>
              <a:rPr lang="en-GB" dirty="0"/>
              <a:t>		for the truths that still confound us,</a:t>
            </a:r>
            <a:endParaRPr lang="en-NZ" dirty="0"/>
          </a:p>
          <a:p>
            <a:r>
              <a:rPr lang="en-GB" dirty="0"/>
              <a:t>	most of all that love has found us,</a:t>
            </a:r>
            <a:endParaRPr lang="en-NZ" dirty="0"/>
          </a:p>
          <a:p>
            <a:r>
              <a:rPr lang="en-GB" dirty="0"/>
              <a:t>		thanks be to God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26528" y="5903893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189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(#4353731)</a:t>
            </a:r>
            <a:endParaRPr lang="en-NZ" sz="1000" i="1" dirty="0"/>
          </a:p>
          <a:p>
            <a:pPr algn="r"/>
            <a:r>
              <a:rPr lang="en-GB" sz="1000" dirty="0"/>
              <a:t>Text: Fred Pratt Green, 1970, © </a:t>
            </a:r>
            <a:r>
              <a:rPr lang="en-GB" sz="1000" dirty="0" err="1"/>
              <a:t>Stainer</a:t>
            </a:r>
            <a:r>
              <a:rPr lang="en-GB" sz="1000" dirty="0"/>
              <a:t> &amp; Bell Ltd, 1970</a:t>
            </a:r>
            <a:endParaRPr lang="en-NZ" sz="1000" dirty="0"/>
          </a:p>
          <a:p>
            <a:pPr algn="r"/>
            <a:r>
              <a:rPr lang="en-GB" sz="1000" dirty="0"/>
              <a:t>Tune: Francis Jackson, 1957, © Francis Jackson, 1960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59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2014-02-27T03:40:41Z</dcterms:created>
  <dcterms:modified xsi:type="dcterms:W3CDTF">2014-04-03T09:17:02Z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