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036D1B5-7EE5-4C5B-BBA9-B5477CC507D3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4FD851-8061-4328-8A2E-D1F18E62CDF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08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9984421-1D3C-41E4-A23A-DBFD4C5507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742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0C7ECE-225F-4D85-B2DB-F9C3E58B9D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00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C5353F-1ADC-493E-85E3-627711EE8D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18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496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4106A7-E98C-4AFE-8E82-7574BD8728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209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9802A5-3512-4866-8A74-B074914A2D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75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E05BB0-D947-4B81-B82A-750ACAA150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67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3AEFFA-7454-4975-9DBF-10960836A8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0401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50C231-3535-4B8E-8BB7-62766CA544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26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8F0796-031A-4445-86AA-035BB6BDD0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493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F74435-F548-48E3-9593-15607B56FD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709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Let all things now living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 song of thanksgiving</a:t>
            </a:r>
            <a:endParaRPr lang="en-NZ" dirty="0"/>
          </a:p>
          <a:p>
            <a:r>
              <a:rPr lang="en-GB" dirty="0"/>
              <a:t>		to God the Creator triumphantly raise,</a:t>
            </a:r>
            <a:endParaRPr lang="en-NZ" dirty="0"/>
          </a:p>
          <a:p>
            <a:r>
              <a:rPr lang="en-GB" dirty="0"/>
              <a:t>	who fashioned and made us,</a:t>
            </a:r>
            <a:endParaRPr lang="en-NZ" dirty="0"/>
          </a:p>
          <a:p>
            <a:r>
              <a:rPr lang="en-GB" dirty="0"/>
              <a:t>		protected and stayed us,</a:t>
            </a:r>
            <a:endParaRPr lang="en-NZ" dirty="0"/>
          </a:p>
          <a:p>
            <a:r>
              <a:rPr lang="en-GB" dirty="0"/>
              <a:t>		who guides us and leads to the end of our days.</a:t>
            </a:r>
            <a:endParaRPr lang="en-NZ" dirty="0"/>
          </a:p>
          <a:p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190]</a:t>
            </a:r>
            <a:endParaRPr lang="en-NZ" altLang="en-US" sz="120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1. </a:t>
            </a:r>
            <a:r>
              <a:rPr lang="en-NZ" altLang="en-US" sz="2000" i="1" dirty="0" err="1"/>
              <a:t>cont</a:t>
            </a:r>
            <a:r>
              <a:rPr lang="en-NZ" altLang="en-US" sz="2000" i="1" dirty="0"/>
              <a:t>:</a:t>
            </a:r>
            <a:r>
              <a:rPr lang="en-NZ" altLang="en-US" i="1" dirty="0"/>
              <a:t> </a:t>
            </a:r>
            <a:endParaRPr lang="en-NZ" altLang="en-US" dirty="0" smtClean="0"/>
          </a:p>
          <a:p>
            <a:r>
              <a:rPr lang="en-NZ" altLang="en-US" dirty="0" smtClean="0"/>
              <a:t>	</a:t>
            </a:r>
            <a:r>
              <a:rPr lang="en-GB" dirty="0"/>
              <a:t>His banners are o’er us,</a:t>
            </a:r>
            <a:endParaRPr lang="en-NZ" dirty="0"/>
          </a:p>
          <a:p>
            <a:r>
              <a:rPr lang="en-GB" dirty="0"/>
              <a:t>		his light goes before us,</a:t>
            </a:r>
            <a:endParaRPr lang="en-NZ" dirty="0"/>
          </a:p>
          <a:p>
            <a:r>
              <a:rPr lang="en-GB" dirty="0"/>
              <a:t>		a pillar of fire shining forth in the night,</a:t>
            </a:r>
            <a:endParaRPr lang="en-NZ" dirty="0"/>
          </a:p>
          <a:p>
            <a:r>
              <a:rPr lang="en-GB" dirty="0"/>
              <a:t>	till shadows have vanished</a:t>
            </a:r>
            <a:endParaRPr lang="en-NZ" dirty="0"/>
          </a:p>
          <a:p>
            <a:r>
              <a:rPr lang="en-GB" dirty="0"/>
              <a:t>		and darkness is banished,</a:t>
            </a:r>
            <a:endParaRPr lang="en-NZ" dirty="0"/>
          </a:p>
          <a:p>
            <a:r>
              <a:rPr lang="en-GB" dirty="0"/>
              <a:t>		as forward we travel from light into light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law he enforces;</a:t>
            </a:r>
            <a:endParaRPr lang="en-NZ" dirty="0"/>
          </a:p>
          <a:p>
            <a:r>
              <a:rPr lang="en-GB" dirty="0"/>
              <a:t>		the stars in their courses</a:t>
            </a:r>
            <a:endParaRPr lang="en-NZ" dirty="0"/>
          </a:p>
          <a:p>
            <a:r>
              <a:rPr lang="en-GB" dirty="0"/>
              <a:t>		and sun in its orbit obediently shine;</a:t>
            </a:r>
            <a:endParaRPr lang="en-NZ" dirty="0"/>
          </a:p>
          <a:p>
            <a:r>
              <a:rPr lang="en-GB" dirty="0"/>
              <a:t>	the hills and the mountains,</a:t>
            </a:r>
            <a:endParaRPr lang="en-NZ" dirty="0"/>
          </a:p>
          <a:p>
            <a:r>
              <a:rPr lang="en-GB" dirty="0"/>
              <a:t>		the rivers and fountains,</a:t>
            </a:r>
            <a:endParaRPr lang="en-NZ" dirty="0"/>
          </a:p>
          <a:p>
            <a:r>
              <a:rPr lang="en-GB" dirty="0"/>
              <a:t>		the deeps of the ocean proclaim him divine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802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We </a:t>
            </a:r>
            <a:r>
              <a:rPr lang="en-GB" dirty="0"/>
              <a:t>too should be voicing</a:t>
            </a:r>
            <a:endParaRPr lang="en-NZ" dirty="0"/>
          </a:p>
          <a:p>
            <a:r>
              <a:rPr lang="en-GB" dirty="0"/>
              <a:t>		our love and rejoicing;</a:t>
            </a:r>
            <a:endParaRPr lang="en-NZ" dirty="0"/>
          </a:p>
          <a:p>
            <a:r>
              <a:rPr lang="en-GB" dirty="0"/>
              <a:t>		with glad adoration a song let us raise,</a:t>
            </a:r>
            <a:endParaRPr lang="en-NZ" dirty="0"/>
          </a:p>
          <a:p>
            <a:r>
              <a:rPr lang="en-GB" dirty="0"/>
              <a:t>	till all things now living</a:t>
            </a:r>
            <a:endParaRPr lang="en-NZ" dirty="0"/>
          </a:p>
          <a:p>
            <a:r>
              <a:rPr lang="en-GB" dirty="0"/>
              <a:t>		unite in thanksgiving:</a:t>
            </a:r>
            <a:endParaRPr lang="en-NZ" dirty="0"/>
          </a:p>
          <a:p>
            <a:r>
              <a:rPr lang="en-GB" dirty="0"/>
              <a:t>		to God in the highest, hosanna and praise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56533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(#2763859)</a:t>
            </a:r>
            <a:endParaRPr lang="en-NZ" sz="1000" i="1" dirty="0"/>
          </a:p>
          <a:p>
            <a:pPr algn="r"/>
            <a:r>
              <a:rPr lang="en-GB" sz="1000" dirty="0"/>
              <a:t>Text: Katherine K. Davis, 1939</a:t>
            </a:r>
            <a:endParaRPr lang="en-NZ" sz="1000" dirty="0"/>
          </a:p>
          <a:p>
            <a:pPr algn="r"/>
            <a:r>
              <a:rPr lang="en-GB" sz="1000" dirty="0"/>
              <a:t>Tune: Welsh traditional melody; </a:t>
            </a:r>
            <a:r>
              <a:rPr lang="en-GB" sz="1000" dirty="0" err="1"/>
              <a:t>desc</a:t>
            </a:r>
            <a:r>
              <a:rPr lang="en-GB" sz="1000" dirty="0"/>
              <a:t>. Katherine K. Davis</a:t>
            </a:r>
            <a:endParaRPr lang="en-NZ" sz="1000" dirty="0"/>
          </a:p>
          <a:p>
            <a:pPr algn="r"/>
            <a:r>
              <a:rPr lang="en-GB" sz="1000" dirty="0"/>
              <a:t>Text and descant © E. C. </a:t>
            </a:r>
            <a:r>
              <a:rPr lang="en-GB" sz="1000" dirty="0" err="1"/>
              <a:t>Schirmer</a:t>
            </a:r>
            <a:r>
              <a:rPr lang="en-GB" sz="1000" dirty="0"/>
              <a:t> Music Co. (a division of ECS Publishing), 1939, 1966;</a:t>
            </a:r>
            <a:br>
              <a:rPr lang="en-GB" sz="1000" dirty="0"/>
            </a:br>
            <a:r>
              <a:rPr lang="en-GB" sz="1000" dirty="0"/>
              <a:t>www.ecspub.com;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85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2014-02-27T03:42:29Z</dcterms:created>
  <dcterms:modified xsi:type="dcterms:W3CDTF">2014-04-03T09:17:12Z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