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7" r:id="rId5"/>
    <p:sldId id="266" r:id="rId6"/>
    <p:sldId id="268" r:id="rId7"/>
    <p:sldId id="261" r:id="rId8"/>
    <p:sldId id="269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D4D8498-11E6-4F21-9306-DDB179A3E61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D4DB8C-7CAE-4A08-9D3A-2ADC86C0E26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4445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8E612F5-8CEF-4A32-9E17-D6A4A009DC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55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4EA993-56F1-46BF-B2A6-8A464BC8B5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F66105-EA66-417A-859C-1DD3EAE7E1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44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778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4020FF-8881-40EA-9526-3050201E4B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70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DE44AB-7C5A-4541-B336-68F368320F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76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2AA1BC-3BE7-47E2-BFDB-D2A9F16552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22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32A08B-BA7F-4F68-B8A7-E02639F183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327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F6EAA4-6FC3-4C52-A825-5B07F32835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383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5521B9-9E41-48D3-8216-BE8B15B620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5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ABBDC1-7CD3-4AA7-8AF9-79AC0B8C3B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950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Lord my God, when I in awesome wonder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consider all the works thy hand hath made,</a:t>
            </a:r>
            <a:endParaRPr lang="en-NZ" dirty="0"/>
          </a:p>
          <a:p>
            <a:r>
              <a:rPr lang="en-GB" dirty="0"/>
              <a:t>	I see the stars, I hear the mighty thunder,	</a:t>
            </a:r>
            <a:endParaRPr lang="en-NZ" dirty="0"/>
          </a:p>
          <a:p>
            <a:r>
              <a:rPr lang="en-GB" dirty="0"/>
              <a:t>		thy </a:t>
            </a:r>
            <a:r>
              <a:rPr lang="en-GB" dirty="0" err="1"/>
              <a:t>pow’r</a:t>
            </a:r>
            <a:r>
              <a:rPr lang="en-GB" dirty="0"/>
              <a:t> throughout the universe displayed</a:t>
            </a:r>
            <a:r>
              <a:rPr lang="en-GB" dirty="0" smtClean="0"/>
              <a:t>;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Then sings my soul, my Saviour God, to thee:</a:t>
            </a:r>
            <a:endParaRPr lang="en-NZ" i="1" dirty="0"/>
          </a:p>
          <a:p>
            <a:r>
              <a:rPr lang="en-GB" i="1" dirty="0"/>
              <a:t>		how great thou art,</a:t>
            </a:r>
            <a:endParaRPr lang="en-NZ" i="1" dirty="0"/>
          </a:p>
          <a:p>
            <a:r>
              <a:rPr lang="en-GB" i="1" dirty="0"/>
              <a:t>		how great thou art!</a:t>
            </a:r>
            <a:endParaRPr lang="en-NZ" i="1" dirty="0"/>
          </a:p>
          <a:p>
            <a:r>
              <a:rPr lang="en-GB" i="1" dirty="0"/>
              <a:t>	Then sings my soul, my Saviour God, to thee:</a:t>
            </a:r>
            <a:endParaRPr lang="en-NZ" i="1" dirty="0"/>
          </a:p>
          <a:p>
            <a:r>
              <a:rPr lang="en-GB" i="1" dirty="0"/>
              <a:t>		how great thou art,</a:t>
            </a:r>
            <a:endParaRPr lang="en-NZ" i="1" dirty="0"/>
          </a:p>
          <a:p>
            <a:r>
              <a:rPr lang="en-GB" i="1" dirty="0"/>
              <a:t>		how great thou art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through the woods and forest glades I </a:t>
            </a:r>
            <a:r>
              <a:rPr lang="en-GB" dirty="0" smtClean="0"/>
              <a:t>	wander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 hear the birds sing sweetly in the trees;</a:t>
            </a:r>
            <a:endParaRPr lang="en-NZ" dirty="0"/>
          </a:p>
          <a:p>
            <a:r>
              <a:rPr lang="en-GB" dirty="0"/>
              <a:t>	when I look down from lofty mountain </a:t>
            </a:r>
            <a:r>
              <a:rPr lang="en-GB" dirty="0" smtClean="0"/>
              <a:t>	grandeur</a:t>
            </a:r>
            <a:endParaRPr lang="en-NZ" dirty="0"/>
          </a:p>
          <a:p>
            <a:r>
              <a:rPr lang="en-GB" dirty="0"/>
              <a:t>		and hear the brook and feel the gentle </a:t>
            </a:r>
            <a:r>
              <a:rPr lang="en-GB" dirty="0" smtClean="0"/>
              <a:t>	breeze;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977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Then sings my soul, my Saviour God, to thee:</a:t>
            </a:r>
            <a:endParaRPr lang="en-NZ" i="1" dirty="0"/>
          </a:p>
          <a:p>
            <a:r>
              <a:rPr lang="en-GB" i="1" dirty="0"/>
              <a:t>		how great thou art,</a:t>
            </a:r>
            <a:endParaRPr lang="en-NZ" i="1" dirty="0"/>
          </a:p>
          <a:p>
            <a:r>
              <a:rPr lang="en-GB" i="1" dirty="0"/>
              <a:t>		how great thou art!</a:t>
            </a:r>
            <a:endParaRPr lang="en-NZ" i="1" dirty="0"/>
          </a:p>
          <a:p>
            <a:r>
              <a:rPr lang="en-GB" i="1" dirty="0"/>
              <a:t>	Then sings my soul, my Saviour God, to thee:</a:t>
            </a:r>
            <a:endParaRPr lang="en-NZ" i="1" dirty="0"/>
          </a:p>
          <a:p>
            <a:r>
              <a:rPr lang="en-GB" i="1" dirty="0"/>
              <a:t>		how great thou art,</a:t>
            </a:r>
            <a:endParaRPr lang="en-NZ" i="1" dirty="0"/>
          </a:p>
          <a:p>
            <a:r>
              <a:rPr lang="en-GB" i="1" dirty="0"/>
              <a:t>		how great thou art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80286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when I think that God, his Son not sparing,</a:t>
            </a:r>
            <a:endParaRPr lang="en-NZ" dirty="0"/>
          </a:p>
          <a:p>
            <a:r>
              <a:rPr lang="en-GB" dirty="0"/>
              <a:t>		sent him to die, I scarce can take it in,</a:t>
            </a:r>
            <a:endParaRPr lang="en-NZ" dirty="0"/>
          </a:p>
          <a:p>
            <a:r>
              <a:rPr lang="en-GB" dirty="0"/>
              <a:t>	that on the cross, my burden gladly bearing,</a:t>
            </a:r>
            <a:endParaRPr lang="en-NZ" dirty="0"/>
          </a:p>
          <a:p>
            <a:r>
              <a:rPr lang="en-GB" dirty="0"/>
              <a:t>		he bled and died to take away my sin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600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Then sings my soul, my Saviour God, to thee:</a:t>
            </a:r>
            <a:endParaRPr lang="en-NZ" i="1" dirty="0"/>
          </a:p>
          <a:p>
            <a:r>
              <a:rPr lang="en-GB" i="1" dirty="0"/>
              <a:t>		how great thou art,</a:t>
            </a:r>
            <a:endParaRPr lang="en-NZ" i="1" dirty="0"/>
          </a:p>
          <a:p>
            <a:r>
              <a:rPr lang="en-GB" i="1" dirty="0"/>
              <a:t>		how great thou art!</a:t>
            </a:r>
            <a:endParaRPr lang="en-NZ" i="1" dirty="0"/>
          </a:p>
          <a:p>
            <a:r>
              <a:rPr lang="en-GB" i="1" dirty="0"/>
              <a:t>	Then sings my soul, my Saviour God, to thee:</a:t>
            </a:r>
            <a:endParaRPr lang="en-NZ" i="1" dirty="0"/>
          </a:p>
          <a:p>
            <a:r>
              <a:rPr lang="en-GB" i="1" dirty="0"/>
              <a:t>		how great thou art,</a:t>
            </a:r>
            <a:endParaRPr lang="en-NZ" i="1" dirty="0"/>
          </a:p>
          <a:p>
            <a:r>
              <a:rPr lang="en-GB" i="1" dirty="0"/>
              <a:t>		how great thou art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63426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Christ shall come, with shout of </a:t>
            </a:r>
            <a:r>
              <a:rPr lang="en-GB" dirty="0" smtClean="0"/>
              <a:t>	acclamation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claim his own, what joy shall fill my </a:t>
            </a:r>
            <a:r>
              <a:rPr lang="en-GB" dirty="0" smtClean="0"/>
              <a:t>	heart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Then I shall bow in humble adoration</a:t>
            </a:r>
            <a:endParaRPr lang="en-NZ" dirty="0"/>
          </a:p>
          <a:p>
            <a:r>
              <a:rPr lang="en-GB" dirty="0"/>
              <a:t>		and there proclaim, “My God, how great thou </a:t>
            </a:r>
            <a:r>
              <a:rPr lang="en-GB" dirty="0" smtClean="0"/>
              <a:t>	art!”</a:t>
            </a:r>
            <a:endParaRPr lang="en-N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Then sings my soul, my Saviour God, to thee:</a:t>
            </a:r>
            <a:endParaRPr lang="en-NZ" i="1" dirty="0"/>
          </a:p>
          <a:p>
            <a:r>
              <a:rPr lang="en-GB" i="1" dirty="0"/>
              <a:t>		how great thou art,</a:t>
            </a:r>
            <a:endParaRPr lang="en-NZ" i="1" dirty="0"/>
          </a:p>
          <a:p>
            <a:r>
              <a:rPr lang="en-GB" i="1" dirty="0"/>
              <a:t>		how great thou art!</a:t>
            </a:r>
            <a:endParaRPr lang="en-NZ" i="1" dirty="0"/>
          </a:p>
          <a:p>
            <a:r>
              <a:rPr lang="en-GB" i="1" dirty="0"/>
              <a:t>	Then sings my soul, my Saviour God, to thee:</a:t>
            </a:r>
            <a:endParaRPr lang="en-NZ" i="1" dirty="0"/>
          </a:p>
          <a:p>
            <a:r>
              <a:rPr lang="en-GB" i="1" dirty="0"/>
              <a:t>		how great thou art,</a:t>
            </a:r>
            <a:endParaRPr lang="en-NZ" i="1" dirty="0"/>
          </a:p>
          <a:p>
            <a:r>
              <a:rPr lang="en-GB" i="1" dirty="0"/>
              <a:t>		how great thou art</a:t>
            </a:r>
            <a:r>
              <a:rPr lang="en-GB" i="1" dirty="0" smtClean="0"/>
              <a:t>!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5559165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191: How great thou art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(#14181)</a:t>
            </a:r>
            <a:endParaRPr lang="en-NZ" sz="1000" i="1" dirty="0"/>
          </a:p>
          <a:p>
            <a:pPr algn="r"/>
            <a:r>
              <a:rPr lang="en-GB" sz="1000" dirty="0"/>
              <a:t>Text: Stuart K. Hine, 1949</a:t>
            </a:r>
            <a:endParaRPr lang="en-NZ" sz="1000" dirty="0"/>
          </a:p>
          <a:p>
            <a:pPr algn="r"/>
            <a:r>
              <a:rPr lang="en-GB" sz="1000" dirty="0"/>
              <a:t>Tune: Swedish folk melody; harm. Stuart K. Hine</a:t>
            </a:r>
            <a:endParaRPr lang="en-NZ" sz="1000" dirty="0"/>
          </a:p>
          <a:p>
            <a:pPr algn="r"/>
            <a:r>
              <a:rPr lang="en-GB" sz="1000" dirty="0"/>
              <a:t>Text and harmonisation © Kingsway Communications and Stuart Hine Trust</a:t>
            </a:r>
            <a:br>
              <a:rPr lang="en-GB" sz="1000" dirty="0"/>
            </a:br>
            <a:r>
              <a:rPr lang="en-GB" sz="1000" dirty="0"/>
              <a:t>(admin. Crossroad Publishing in Australasia), 1953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44594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69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5</cp:revision>
  <cp:lastPrinted>1601-01-01T00:00:00Z</cp:lastPrinted>
  <dcterms:created xsi:type="dcterms:W3CDTF">2014-02-27T03:47:01Z</dcterms:created>
  <dcterms:modified xsi:type="dcterms:W3CDTF">2014-04-03T09:17:22Z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