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BC2D62-D887-4242-A6D4-F1E53768FFA2}" type="datetimeFigureOut">
              <a:rPr lang="en-NZ"/>
              <a:pPr>
                <a:defRPr/>
              </a:pPr>
              <a:t>27/02/2014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D54FB3-C46B-4513-812A-FC98E1CEE70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038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13629A6-3C82-4A56-B8D5-90341F18A6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72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B4F65A-B53C-4256-AB8E-CF0C39DF3B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225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F910FF-BAD4-45F7-B83B-889597AECF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1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42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E5162E-2AC0-4F03-B29B-B981733203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358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AEA56E-1C32-446E-A3DD-94671B30A9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999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766584-D034-42F0-91DA-2BB756D245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768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2C90B7-A8C9-449C-BAF1-5F6081AFF1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354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DF6F7E-F99D-42CB-B3C7-E3B2EBB4EC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2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64A1D7-DF71-4AB1-888E-3C1EE79E3A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93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A6F140-962C-42D1-B97D-63C14E9B9E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90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This is my Father’s world,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to my </a:t>
            </a:r>
            <a:r>
              <a:rPr lang="en-GB" dirty="0" err="1"/>
              <a:t>list’ning</a:t>
            </a:r>
            <a:r>
              <a:rPr lang="en-GB" dirty="0"/>
              <a:t> ears</a:t>
            </a:r>
            <a:endParaRPr lang="en-NZ" dirty="0"/>
          </a:p>
          <a:p>
            <a:r>
              <a:rPr lang="en-GB" dirty="0"/>
              <a:t>		all nature sings, and round me rings</a:t>
            </a:r>
            <a:endParaRPr lang="en-NZ" dirty="0"/>
          </a:p>
          <a:p>
            <a:r>
              <a:rPr lang="en-GB" dirty="0"/>
              <a:t>		the music of the spheres.</a:t>
            </a:r>
            <a:endParaRPr lang="en-NZ" dirty="0"/>
          </a:p>
          <a:p>
            <a:r>
              <a:rPr lang="en-GB" dirty="0"/>
              <a:t>	This is my Father’s world;</a:t>
            </a:r>
            <a:endParaRPr lang="en-NZ" dirty="0"/>
          </a:p>
          <a:p>
            <a:r>
              <a:rPr lang="en-GB" dirty="0"/>
              <a:t>		I rest me in the thought</a:t>
            </a:r>
            <a:endParaRPr lang="en-NZ" dirty="0"/>
          </a:p>
          <a:p>
            <a:r>
              <a:rPr lang="en-GB" dirty="0"/>
              <a:t>		of rocks and trees, of skies and seas –</a:t>
            </a:r>
            <a:endParaRPr lang="en-NZ" dirty="0"/>
          </a:p>
          <a:p>
            <a:r>
              <a:rPr lang="en-GB" dirty="0"/>
              <a:t>		his hand the wonders wrought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is my Father’s world:</a:t>
            </a:r>
            <a:endParaRPr lang="en-NZ" dirty="0"/>
          </a:p>
          <a:p>
            <a:r>
              <a:rPr lang="en-GB" dirty="0"/>
              <a:t>		the birds their carols raise,</a:t>
            </a:r>
            <a:endParaRPr lang="en-NZ" dirty="0"/>
          </a:p>
          <a:p>
            <a:r>
              <a:rPr lang="en-GB" dirty="0"/>
              <a:t>		the morning light, the lily white,</a:t>
            </a:r>
            <a:endParaRPr lang="en-NZ" dirty="0"/>
          </a:p>
          <a:p>
            <a:r>
              <a:rPr lang="en-GB" dirty="0"/>
              <a:t>		declare their Maker’s praise.</a:t>
            </a:r>
            <a:endParaRPr lang="en-NZ" dirty="0"/>
          </a:p>
          <a:p>
            <a:r>
              <a:rPr lang="en-GB" dirty="0"/>
              <a:t>	This is my Father’s world;</a:t>
            </a:r>
            <a:endParaRPr lang="en-NZ" dirty="0"/>
          </a:p>
          <a:p>
            <a:r>
              <a:rPr lang="en-GB" dirty="0"/>
              <a:t>		he shines in all that’s fair;</a:t>
            </a:r>
            <a:endParaRPr lang="en-NZ" dirty="0"/>
          </a:p>
          <a:p>
            <a:r>
              <a:rPr lang="en-GB" dirty="0"/>
              <a:t>		in the rustling grass I hear him pass;</a:t>
            </a:r>
            <a:endParaRPr lang="en-NZ" dirty="0"/>
          </a:p>
          <a:p>
            <a:r>
              <a:rPr lang="en-GB" dirty="0"/>
              <a:t>		he speaks to me </a:t>
            </a:r>
            <a:r>
              <a:rPr lang="en-GB" dirty="0" err="1"/>
              <a:t>ev’rywhere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is my Father’s world:</a:t>
            </a:r>
            <a:endParaRPr lang="en-NZ" dirty="0"/>
          </a:p>
          <a:p>
            <a:r>
              <a:rPr lang="en-GB" dirty="0"/>
              <a:t>		O let me ne’er forget</a:t>
            </a:r>
            <a:endParaRPr lang="en-NZ" dirty="0"/>
          </a:p>
          <a:p>
            <a:r>
              <a:rPr lang="en-GB" dirty="0"/>
              <a:t>		that though the wrong seems oft so strong,</a:t>
            </a:r>
            <a:endParaRPr lang="en-NZ" dirty="0"/>
          </a:p>
          <a:p>
            <a:r>
              <a:rPr lang="en-GB" dirty="0"/>
              <a:t>		God is the Ruler yet.</a:t>
            </a:r>
            <a:endParaRPr lang="en-NZ" dirty="0"/>
          </a:p>
          <a:p>
            <a:r>
              <a:rPr lang="en-GB" dirty="0"/>
              <a:t>	This is my Father’s world:</a:t>
            </a:r>
            <a:endParaRPr lang="en-NZ" dirty="0"/>
          </a:p>
          <a:p>
            <a:r>
              <a:rPr lang="en-GB" dirty="0"/>
              <a:t>		why should my heart be sad?</a:t>
            </a:r>
            <a:endParaRPr lang="en-NZ" dirty="0"/>
          </a:p>
          <a:p>
            <a:r>
              <a:rPr lang="en-GB" dirty="0"/>
              <a:t>		The Lord is King, let the heavens ring!</a:t>
            </a:r>
            <a:endParaRPr lang="en-NZ" dirty="0"/>
          </a:p>
          <a:p>
            <a:r>
              <a:rPr lang="en-GB" dirty="0"/>
              <a:t>		God reigns; let the earth be glad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Maltbie</a:t>
            </a:r>
            <a:r>
              <a:rPr lang="en-GB" sz="1000" dirty="0"/>
              <a:t> D. Babcock, 1901</a:t>
            </a:r>
            <a:endParaRPr lang="en-NZ" sz="1000" dirty="0"/>
          </a:p>
          <a:p>
            <a:pPr algn="r"/>
            <a:r>
              <a:rPr lang="en-GB" sz="1000" dirty="0"/>
              <a:t>Tune: English; adapt. Franklin L. Sheppard, 1915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2014-02-27T03:53:28Z</dcterms:created>
  <dcterms:modified xsi:type="dcterms:W3CDTF">2014-02-27T03:54:27Z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