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0DC59B6-C3D9-4408-8F9F-D1E057CE828E}" type="datetimeFigureOut">
              <a:rPr lang="en-NZ"/>
              <a:pPr>
                <a:defRPr/>
              </a:pPr>
              <a:t>28/02/2014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DEB306-4B48-4C48-B387-F445BF9DE374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29636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ED80302D-B8FF-427B-85F8-109AFA145D8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0478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D231888-EBD5-4F5E-95A7-E77A7295B93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8727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36A4CAA-341A-4159-B603-7B2B5A94106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82812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26365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DD3E9F1-2FAD-4D8F-AAC0-9A913F7F2BA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54040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0731C20-318D-40FF-AF28-E457DE81A38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24503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51F0238-6451-4209-AECC-410B24F93E8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7463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099E14B-EAA9-4A27-9A9F-33DFB084743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8770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AF29E37-D170-466E-8F66-795F94FF320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15980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DFDE021-4D58-4A5A-837D-82E620E874D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20695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6804DEA-04A3-43D8-99AD-2A9E3C73A90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52254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All my hope on God is founded,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all my trust he shall renew;</a:t>
            </a:r>
            <a:endParaRPr lang="en-NZ" dirty="0"/>
          </a:p>
          <a:p>
            <a:r>
              <a:rPr lang="en-GB" dirty="0"/>
              <a:t>	he, my guide through changing order,</a:t>
            </a:r>
            <a:endParaRPr lang="en-NZ" dirty="0"/>
          </a:p>
          <a:p>
            <a:r>
              <a:rPr lang="en-GB" dirty="0"/>
              <a:t>		only good and only true.</a:t>
            </a:r>
            <a:endParaRPr lang="en-NZ" dirty="0"/>
          </a:p>
          <a:p>
            <a:r>
              <a:rPr lang="en-GB" dirty="0"/>
              <a:t>	God unknown,</a:t>
            </a:r>
            <a:endParaRPr lang="en-NZ" dirty="0"/>
          </a:p>
          <a:p>
            <a:r>
              <a:rPr lang="en-GB" dirty="0"/>
              <a:t>		he alone,</a:t>
            </a:r>
            <a:endParaRPr lang="en-NZ" dirty="0"/>
          </a:p>
          <a:p>
            <a:r>
              <a:rPr lang="en-GB" dirty="0"/>
              <a:t>	calls my heart to be his own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194]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Human pride and earthly glory,</a:t>
            </a:r>
            <a:endParaRPr lang="en-NZ" dirty="0"/>
          </a:p>
          <a:p>
            <a:r>
              <a:rPr lang="en-GB" dirty="0"/>
              <a:t>		sword and crown betray our trust;</a:t>
            </a:r>
            <a:endParaRPr lang="en-NZ" dirty="0"/>
          </a:p>
          <a:p>
            <a:r>
              <a:rPr lang="en-GB" dirty="0"/>
              <a:t>	what with care and toil we fashion,</a:t>
            </a:r>
            <a:endParaRPr lang="en-NZ" dirty="0"/>
          </a:p>
          <a:p>
            <a:r>
              <a:rPr lang="en-GB" dirty="0"/>
              <a:t>		</a:t>
            </a:r>
            <a:r>
              <a:rPr lang="en-GB" dirty="0" err="1"/>
              <a:t>tow’r</a:t>
            </a:r>
            <a:r>
              <a:rPr lang="en-GB" dirty="0"/>
              <a:t> and temple, fall to dust;</a:t>
            </a:r>
            <a:endParaRPr lang="en-NZ" dirty="0"/>
          </a:p>
          <a:p>
            <a:r>
              <a:rPr lang="en-GB" dirty="0"/>
              <a:t>	but God’s </a:t>
            </a:r>
            <a:r>
              <a:rPr lang="en-GB" dirty="0" err="1"/>
              <a:t>pow’r</a:t>
            </a:r>
            <a:endParaRPr lang="en-NZ" dirty="0"/>
          </a:p>
          <a:p>
            <a:r>
              <a:rPr lang="en-GB" dirty="0"/>
              <a:t>		hour by hour</a:t>
            </a:r>
            <a:endParaRPr lang="en-NZ" dirty="0"/>
          </a:p>
          <a:p>
            <a:r>
              <a:rPr lang="en-GB" dirty="0"/>
              <a:t>	is my temple and my </a:t>
            </a:r>
            <a:r>
              <a:rPr lang="en-GB" dirty="0" err="1"/>
              <a:t>tow’r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 smtClean="0"/>
              <a:t>Day </a:t>
            </a:r>
            <a:r>
              <a:rPr lang="en-GB" dirty="0"/>
              <a:t>by day our mighty giver</a:t>
            </a:r>
            <a:endParaRPr lang="en-NZ" dirty="0"/>
          </a:p>
          <a:p>
            <a:r>
              <a:rPr lang="en-GB" dirty="0"/>
              <a:t>		grants to us his gifts of love;</a:t>
            </a:r>
            <a:endParaRPr lang="en-NZ" dirty="0"/>
          </a:p>
          <a:p>
            <a:r>
              <a:rPr lang="en-GB" dirty="0"/>
              <a:t>	in his will our souls find pleasure,</a:t>
            </a:r>
            <a:endParaRPr lang="en-NZ" dirty="0"/>
          </a:p>
          <a:p>
            <a:r>
              <a:rPr lang="en-GB" dirty="0"/>
              <a:t>		leading to our home above.</a:t>
            </a:r>
            <a:endParaRPr lang="en-NZ" dirty="0"/>
          </a:p>
          <a:p>
            <a:r>
              <a:rPr lang="en-GB" dirty="0"/>
              <a:t>	Love shall stand</a:t>
            </a:r>
            <a:endParaRPr lang="en-NZ" dirty="0"/>
          </a:p>
          <a:p>
            <a:r>
              <a:rPr lang="en-GB" dirty="0"/>
              <a:t>		at his hand;</a:t>
            </a:r>
            <a:endParaRPr lang="en-NZ" dirty="0"/>
          </a:p>
          <a:p>
            <a:r>
              <a:rPr lang="en-GB" dirty="0"/>
              <a:t>	joy shall wait for his command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86110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Still from earth to God eternal</a:t>
            </a:r>
            <a:endParaRPr lang="en-NZ" dirty="0"/>
          </a:p>
          <a:p>
            <a:r>
              <a:rPr lang="en-GB" dirty="0"/>
              <a:t>		sacrifice of praise be done,</a:t>
            </a:r>
            <a:endParaRPr lang="en-NZ" dirty="0"/>
          </a:p>
          <a:p>
            <a:r>
              <a:rPr lang="en-GB" dirty="0"/>
              <a:t>	high above all praises praising</a:t>
            </a:r>
            <a:endParaRPr lang="en-NZ" dirty="0"/>
          </a:p>
          <a:p>
            <a:r>
              <a:rPr lang="en-GB" dirty="0"/>
              <a:t>		for the gift of Christ his Son.</a:t>
            </a:r>
            <a:endParaRPr lang="en-NZ" dirty="0"/>
          </a:p>
          <a:p>
            <a:r>
              <a:rPr lang="en-GB" dirty="0"/>
              <a:t>	Hear Christ’s call,</a:t>
            </a:r>
            <a:endParaRPr lang="en-NZ" dirty="0"/>
          </a:p>
          <a:p>
            <a:r>
              <a:rPr lang="en-GB" dirty="0"/>
              <a:t>		one and all –</a:t>
            </a:r>
            <a:endParaRPr lang="en-NZ" dirty="0"/>
          </a:p>
          <a:p>
            <a:r>
              <a:rPr lang="en-GB" dirty="0"/>
              <a:t>	we who follow shall not fall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906940"/>
            <a:ext cx="9144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194</a:t>
            </a:r>
            <a:endParaRPr lang="en-NZ" altLang="en-US" sz="1000" dirty="0"/>
          </a:p>
          <a:p>
            <a:pPr algn="r"/>
            <a:r>
              <a:rPr lang="en-GB" sz="1000" i="1" dirty="0"/>
              <a:t>Lyrics public domain</a:t>
            </a:r>
            <a:endParaRPr lang="en-NZ" sz="1000" i="1" dirty="0"/>
          </a:p>
          <a:p>
            <a:pPr algn="r"/>
            <a:r>
              <a:rPr lang="en-GB" sz="1000" dirty="0"/>
              <a:t>Text: Joachim </a:t>
            </a:r>
            <a:r>
              <a:rPr lang="en-GB" sz="1000" dirty="0" err="1"/>
              <a:t>Neander</a:t>
            </a:r>
            <a:r>
              <a:rPr lang="en-GB" sz="1000" dirty="0"/>
              <a:t>, 1650-1680; tr. Robert Bridges, 1899, alt.</a:t>
            </a:r>
            <a:endParaRPr lang="en-NZ" sz="1000" dirty="0"/>
          </a:p>
          <a:p>
            <a:pPr algn="r"/>
            <a:r>
              <a:rPr lang="en-GB" sz="1000" dirty="0"/>
              <a:t>Tune: Herbert N. Howells, 1930, © </a:t>
            </a:r>
            <a:r>
              <a:rPr lang="en-GB" sz="1000" dirty="0" err="1"/>
              <a:t>Novello</a:t>
            </a:r>
            <a:r>
              <a:rPr lang="en-GB" sz="1000" dirty="0"/>
              <a:t> &amp; Co. Ltd.</a:t>
            </a:r>
            <a:br>
              <a:rPr lang="en-GB" sz="1000" dirty="0"/>
            </a:br>
            <a:r>
              <a:rPr lang="en-GB" sz="1000" dirty="0"/>
              <a:t>(admin. G. </a:t>
            </a:r>
            <a:r>
              <a:rPr lang="en-GB" sz="1000" dirty="0" err="1"/>
              <a:t>Schirmer</a:t>
            </a:r>
            <a:r>
              <a:rPr lang="en-GB" sz="1000" dirty="0"/>
              <a:t> Australia Pty. Ltd.)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53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2014-02-28T04:03:55Z</dcterms:created>
  <dcterms:modified xsi:type="dcterms:W3CDTF">2014-02-28T04:05:44Z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