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3C63D42-CE85-47C7-AA00-3757F72E27BB}" type="datetimeFigureOut">
              <a:rPr lang="en-NZ"/>
              <a:pPr>
                <a:defRPr/>
              </a:pPr>
              <a:t>28/02/2014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56F05D-3646-431F-9DA6-991C223EEC1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5268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DD6F0F3-E2C6-46FD-8B8D-5054A6D3F40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072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7FDEC1-DF55-4FBE-8A58-9F44A3A8A9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393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3AEAB3-D1A5-421F-B0AC-B34FD59D4AB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4942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8899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F20FD0E-45EA-41D1-BCEA-542ABB09FC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823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CFE5F2-25D9-4D5D-9482-02A9589BF54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8865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8C2AE2-C040-4B61-93D2-88498B46D6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4564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FBA30B3-AC1B-438F-9146-C0009F0268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4817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DDDF87-2275-41A9-8346-E7A9B16AF67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6698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5269A4-AB6D-49AB-9D3A-E8C3C4A4F8C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0906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CF898A-4C93-4AEB-805F-6861B61BE7E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4467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God moves in a mysterious way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his wonders to perform;</a:t>
            </a:r>
            <a:endParaRPr lang="en-NZ" dirty="0"/>
          </a:p>
          <a:p>
            <a:r>
              <a:rPr lang="en-GB" dirty="0"/>
              <a:t>		he plants his footsteps in the sea</a:t>
            </a:r>
            <a:endParaRPr lang="en-NZ" dirty="0"/>
          </a:p>
          <a:p>
            <a:r>
              <a:rPr lang="en-GB" dirty="0"/>
              <a:t>		and rides upon the storm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195]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Deep in unfathomable mines</a:t>
            </a:r>
            <a:endParaRPr lang="en-NZ" dirty="0"/>
          </a:p>
          <a:p>
            <a:r>
              <a:rPr lang="en-GB" dirty="0"/>
              <a:t>		of never failing skill,</a:t>
            </a:r>
            <a:endParaRPr lang="en-NZ" dirty="0"/>
          </a:p>
          <a:p>
            <a:r>
              <a:rPr lang="en-GB" dirty="0"/>
              <a:t>		he treasures up his bright designs</a:t>
            </a:r>
            <a:endParaRPr lang="en-NZ" dirty="0"/>
          </a:p>
          <a:p>
            <a:r>
              <a:rPr lang="en-GB" dirty="0"/>
              <a:t>		and works his </a:t>
            </a:r>
            <a:r>
              <a:rPr lang="en-GB" dirty="0" err="1"/>
              <a:t>sov’reign</a:t>
            </a:r>
            <a:r>
              <a:rPr lang="en-GB" dirty="0"/>
              <a:t> will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Ye fearful saints, fresh courage take;</a:t>
            </a:r>
            <a:endParaRPr lang="en-NZ" dirty="0"/>
          </a:p>
          <a:p>
            <a:r>
              <a:rPr lang="en-GB" dirty="0"/>
              <a:t>		the clouds ye so much dread</a:t>
            </a:r>
            <a:endParaRPr lang="en-NZ" dirty="0"/>
          </a:p>
          <a:p>
            <a:r>
              <a:rPr lang="en-GB" dirty="0"/>
              <a:t>		are big with mercy and shall break</a:t>
            </a:r>
            <a:endParaRPr lang="en-NZ" dirty="0"/>
          </a:p>
          <a:p>
            <a:r>
              <a:rPr lang="en-GB" dirty="0"/>
              <a:t>		in blessings on your head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1332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His purposes will ripen fast,</a:t>
            </a:r>
            <a:endParaRPr lang="en-NZ" dirty="0"/>
          </a:p>
          <a:p>
            <a:r>
              <a:rPr lang="en-GB" dirty="0"/>
              <a:t>		unfolding </a:t>
            </a:r>
            <a:r>
              <a:rPr lang="en-GB" dirty="0" err="1"/>
              <a:t>ev’ry</a:t>
            </a:r>
            <a:r>
              <a:rPr lang="en-GB" dirty="0"/>
              <a:t> hour;</a:t>
            </a:r>
            <a:endParaRPr lang="en-NZ" dirty="0"/>
          </a:p>
          <a:p>
            <a:r>
              <a:rPr lang="en-GB" dirty="0"/>
              <a:t>		the bud may have a bitter taste,</a:t>
            </a:r>
            <a:endParaRPr lang="en-NZ" dirty="0"/>
          </a:p>
          <a:p>
            <a:r>
              <a:rPr lang="en-GB" dirty="0"/>
              <a:t>		but sweet will be the flower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446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Blind unbelief is sure to err</a:t>
            </a:r>
            <a:endParaRPr lang="en-NZ" dirty="0"/>
          </a:p>
          <a:p>
            <a:r>
              <a:rPr lang="en-GB" dirty="0"/>
              <a:t>		and scan his work in vain;</a:t>
            </a:r>
            <a:endParaRPr lang="en-NZ" dirty="0"/>
          </a:p>
          <a:p>
            <a:r>
              <a:rPr lang="en-GB" dirty="0"/>
              <a:t>		God is his own interpreter,</a:t>
            </a:r>
            <a:endParaRPr lang="en-NZ" dirty="0"/>
          </a:p>
          <a:p>
            <a:r>
              <a:rPr lang="en-GB" dirty="0"/>
              <a:t>		and he will make it plain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195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William Cowper, 1774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/>
              <a:t>Scottish Psalter</a:t>
            </a:r>
            <a:r>
              <a:rPr lang="en-GB" sz="1000" dirty="0"/>
              <a:t>, 1615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34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2014-02-28T04:05:50Z</dcterms:created>
  <dcterms:modified xsi:type="dcterms:W3CDTF">2014-02-28T04:07:10Z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