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FAB434-5756-4A42-AC2F-85F77180AAFE}" type="datetimeFigureOut">
              <a:rPr lang="en-NZ"/>
              <a:pPr>
                <a:defRPr/>
              </a:pPr>
              <a:t>28/02/2014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13B2D0-C2B6-4ECA-92E5-AB4A15C631A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1867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34AED9D-2D8C-4C7B-8570-91EDE4D165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657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8CA117-04AB-4F7D-8048-0A21A095CD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957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B201AF-D8C1-49DD-BACC-81F4C903CC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58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67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AD35CA-3F31-4E0D-A710-96DE298F46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492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1E0856-D2E4-4B44-A633-86B89DEF85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026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17C061-1E71-47F8-8BDE-1CF0145E86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044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E2347A-9CB5-4D13-BCED-E8B566EE90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134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3C6F99-5E72-4836-8F11-4A37375DDA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054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D22343-A1D4-4714-A174-C1815DF14C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14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40BFE2-4DEA-4F9D-B281-71E7AD087A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207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If you but trust in God to guide you,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hope in him through all your ways,</a:t>
            </a:r>
            <a:endParaRPr lang="en-NZ" dirty="0"/>
          </a:p>
          <a:p>
            <a:r>
              <a:rPr lang="en-GB" dirty="0"/>
              <a:t>	he’ll give you strength, whate’er betide you,</a:t>
            </a:r>
            <a:endParaRPr lang="en-NZ" dirty="0"/>
          </a:p>
          <a:p>
            <a:r>
              <a:rPr lang="en-GB" dirty="0"/>
              <a:t>		and bear you through the evil days.</a:t>
            </a:r>
            <a:endParaRPr lang="en-NZ" dirty="0"/>
          </a:p>
          <a:p>
            <a:r>
              <a:rPr lang="en-GB" dirty="0"/>
              <a:t>	For those who trust God’s changeless love</a:t>
            </a:r>
            <a:endParaRPr lang="en-NZ" dirty="0"/>
          </a:p>
          <a:p>
            <a:r>
              <a:rPr lang="en-GB" dirty="0"/>
              <a:t>		build on the rock that naught can move.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What does it help, that anxious caring,</a:t>
            </a:r>
            <a:endParaRPr lang="en-NZ" dirty="0"/>
          </a:p>
          <a:p>
            <a:r>
              <a:rPr lang="en-GB" dirty="0"/>
              <a:t>		that fear and grief and bitterness?</a:t>
            </a:r>
            <a:endParaRPr lang="en-NZ" dirty="0"/>
          </a:p>
          <a:p>
            <a:r>
              <a:rPr lang="en-GB" dirty="0"/>
              <a:t>	What do you gain, if you are bearing</a:t>
            </a:r>
            <a:endParaRPr lang="en-NZ" dirty="0"/>
          </a:p>
          <a:p>
            <a:r>
              <a:rPr lang="en-GB" dirty="0"/>
              <a:t>		your cross in dark despair and stress?</a:t>
            </a:r>
            <a:endParaRPr lang="en-NZ" dirty="0"/>
          </a:p>
          <a:p>
            <a:r>
              <a:rPr lang="en-GB" dirty="0"/>
              <a:t>	God does not lay on you the load</a:t>
            </a:r>
            <a:endParaRPr lang="en-NZ" dirty="0"/>
          </a:p>
          <a:p>
            <a:r>
              <a:rPr lang="en-GB" dirty="0"/>
              <a:t>		to dread tomorrow’s unknown road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 patient and await his leisure</a:t>
            </a:r>
            <a:endParaRPr lang="en-NZ" dirty="0"/>
          </a:p>
          <a:p>
            <a:r>
              <a:rPr lang="en-GB" dirty="0"/>
              <a:t>		in cheerful hope, with heart content</a:t>
            </a:r>
            <a:endParaRPr lang="en-NZ" dirty="0"/>
          </a:p>
          <a:p>
            <a:r>
              <a:rPr lang="en-GB" dirty="0"/>
              <a:t>	to take whate’er your Father’s pleasure</a:t>
            </a:r>
            <a:endParaRPr lang="en-NZ" dirty="0"/>
          </a:p>
          <a:p>
            <a:r>
              <a:rPr lang="en-GB" dirty="0"/>
              <a:t>		and his discerning love has sent;</a:t>
            </a:r>
            <a:endParaRPr lang="en-NZ" dirty="0"/>
          </a:p>
          <a:p>
            <a:r>
              <a:rPr lang="en-GB" dirty="0"/>
              <a:t>	and do not doubt our needs are known</a:t>
            </a:r>
            <a:endParaRPr lang="en-NZ" dirty="0"/>
          </a:p>
          <a:p>
            <a:r>
              <a:rPr lang="en-GB" dirty="0"/>
              <a:t>		to him who chose us for his own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889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Sing, pray, and keep his ways unswerving,</a:t>
            </a:r>
            <a:endParaRPr lang="en-NZ" dirty="0"/>
          </a:p>
          <a:p>
            <a:r>
              <a:rPr lang="en-GB" dirty="0"/>
              <a:t>		perform your duties faithfully,</a:t>
            </a:r>
            <a:endParaRPr lang="en-NZ" dirty="0"/>
          </a:p>
          <a:p>
            <a:r>
              <a:rPr lang="en-GB" dirty="0"/>
              <a:t>	and trust his word; though undeserving,</a:t>
            </a:r>
            <a:endParaRPr lang="en-NZ" dirty="0"/>
          </a:p>
          <a:p>
            <a:r>
              <a:rPr lang="en-GB" dirty="0"/>
              <a:t>		you’ll find his promise true to be.</a:t>
            </a:r>
            <a:endParaRPr lang="en-NZ" dirty="0"/>
          </a:p>
          <a:p>
            <a:r>
              <a:rPr lang="en-GB" dirty="0"/>
              <a:t>	God never yet forsook in need</a:t>
            </a:r>
            <a:endParaRPr lang="en-NZ" dirty="0"/>
          </a:p>
          <a:p>
            <a:r>
              <a:rPr lang="en-GB" dirty="0"/>
              <a:t>		the soul that trusted him indeed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Georg </a:t>
            </a:r>
            <a:r>
              <a:rPr lang="en-GB" sz="1000" dirty="0" err="1"/>
              <a:t>Neumark</a:t>
            </a:r>
            <a:r>
              <a:rPr lang="en-GB" sz="1000" dirty="0"/>
              <a:t>, 1641; tr. composite</a:t>
            </a:r>
            <a:endParaRPr lang="en-NZ" sz="1000" dirty="0"/>
          </a:p>
          <a:p>
            <a:pPr algn="r"/>
            <a:r>
              <a:rPr lang="en-GB" sz="1000" dirty="0"/>
              <a:t>Tune: Georg </a:t>
            </a:r>
            <a:r>
              <a:rPr lang="en-GB" sz="1000" dirty="0" err="1"/>
              <a:t>Neumark</a:t>
            </a:r>
            <a:r>
              <a:rPr lang="en-GB" sz="1000" dirty="0"/>
              <a:t>, 1657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2014-02-28T04:07:17Z</dcterms:created>
  <dcterms:modified xsi:type="dcterms:W3CDTF">2014-02-28T04:08:45Z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