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6CC432-F542-483F-8482-EF98E3B661B8}" type="datetimeFigureOut">
              <a:rPr lang="en-NZ"/>
              <a:pPr>
                <a:defRPr/>
              </a:pPr>
              <a:t>28/02/2014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15E29D-9515-4105-BA43-739DEA23A65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2568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4BBC36D-3296-467B-A81C-A101B42F64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711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AD9F4D-E1D7-41C5-9056-97D2CC863F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29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DEF7C9-4087-4F56-8491-5430914028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96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753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C30E12-9748-41E9-8CE3-47E7E1044A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499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C8AB66-5139-4CD0-B4D0-5682A0827F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9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94BA72-1523-4DEF-A643-3756D72D4B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896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7161C2-1D7B-4B37-AECC-E37CAABD9D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204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471DF4-BEB0-4929-8114-591096EEDF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051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A30907-C283-47BE-AF12-FC6D321865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747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FDE2F6-35B2-47E9-AC7E-A45DA7757C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44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What God ordains is always right;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his will is just and holy.</a:t>
            </a:r>
            <a:endParaRPr lang="en-NZ" dirty="0"/>
          </a:p>
          <a:p>
            <a:r>
              <a:rPr lang="en-GB" dirty="0"/>
              <a:t>	He holds us in his perfect might;</a:t>
            </a:r>
            <a:endParaRPr lang="en-NZ" dirty="0"/>
          </a:p>
          <a:p>
            <a:r>
              <a:rPr lang="en-GB" dirty="0"/>
              <a:t>		in Christ our lives are godly.</a:t>
            </a:r>
            <a:endParaRPr lang="en-NZ" dirty="0"/>
          </a:p>
          <a:p>
            <a:r>
              <a:rPr lang="en-GB" dirty="0"/>
              <a:t>	He is our God and all we need,</a:t>
            </a:r>
            <a:endParaRPr lang="en-NZ" dirty="0"/>
          </a:p>
          <a:p>
            <a:r>
              <a:rPr lang="en-GB" dirty="0"/>
              <a:t>		the Father who preserves us still;</a:t>
            </a:r>
            <a:endParaRPr lang="en-NZ" dirty="0"/>
          </a:p>
          <a:p>
            <a:r>
              <a:rPr lang="en-GB" dirty="0"/>
              <a:t>	to him we bend each heart and will.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What God ordains is always right;</a:t>
            </a:r>
            <a:endParaRPr lang="en-NZ" dirty="0"/>
          </a:p>
          <a:p>
            <a:r>
              <a:rPr lang="en-GB" dirty="0"/>
              <a:t>		and he will not deceive us.</a:t>
            </a:r>
            <a:endParaRPr lang="en-NZ" dirty="0"/>
          </a:p>
          <a:p>
            <a:r>
              <a:rPr lang="en-GB" dirty="0"/>
              <a:t>	He leads us in the way of light</a:t>
            </a:r>
            <a:endParaRPr lang="en-NZ" dirty="0"/>
          </a:p>
          <a:p>
            <a:r>
              <a:rPr lang="en-GB" dirty="0"/>
              <a:t>		and will not ever leave us.</a:t>
            </a:r>
            <a:endParaRPr lang="en-NZ" dirty="0"/>
          </a:p>
          <a:p>
            <a:r>
              <a:rPr lang="en-GB" dirty="0"/>
              <a:t>	In him we rest, who makes the best</a:t>
            </a:r>
            <a:endParaRPr lang="en-NZ" dirty="0"/>
          </a:p>
          <a:p>
            <a:r>
              <a:rPr lang="en-GB" dirty="0"/>
              <a:t>		of all the stumbling turns we take</a:t>
            </a:r>
            <a:endParaRPr lang="en-NZ" dirty="0"/>
          </a:p>
          <a:p>
            <a:r>
              <a:rPr lang="en-GB" dirty="0"/>
              <a:t>	and loves us for his mercy’s sake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What God ordains is always right;</a:t>
            </a:r>
            <a:endParaRPr lang="en-NZ" dirty="0"/>
          </a:p>
          <a:p>
            <a:r>
              <a:rPr lang="en-GB" dirty="0"/>
              <a:t>		all that he does is for us.</a:t>
            </a:r>
            <a:endParaRPr lang="en-NZ" dirty="0"/>
          </a:p>
          <a:p>
            <a:r>
              <a:rPr lang="en-GB" dirty="0"/>
              <a:t>	He heals our souls and gives us sight</a:t>
            </a:r>
            <a:endParaRPr lang="en-NZ" dirty="0"/>
          </a:p>
          <a:p>
            <a:r>
              <a:rPr lang="en-GB" dirty="0"/>
              <a:t>		and puts no ill before us.</a:t>
            </a:r>
            <a:endParaRPr lang="en-NZ" dirty="0"/>
          </a:p>
          <a:p>
            <a:r>
              <a:rPr lang="en-GB" dirty="0"/>
              <a:t>	Our God is true; he makes us new;</a:t>
            </a:r>
            <a:endParaRPr lang="en-NZ" dirty="0"/>
          </a:p>
          <a:p>
            <a:r>
              <a:rPr lang="en-GB" dirty="0"/>
              <a:t>		our lives are built upon his rock,</a:t>
            </a:r>
            <a:endParaRPr lang="en-NZ" dirty="0"/>
          </a:p>
          <a:p>
            <a:r>
              <a:rPr lang="en-GB" dirty="0"/>
              <a:t>	our cornerstone and building block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7317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What God ordains is always right;</a:t>
            </a:r>
            <a:endParaRPr lang="en-NZ" dirty="0"/>
          </a:p>
          <a:p>
            <a:r>
              <a:rPr lang="en-GB" dirty="0"/>
              <a:t>		he guides our joy and sadness.</a:t>
            </a:r>
            <a:endParaRPr lang="en-NZ" dirty="0"/>
          </a:p>
          <a:p>
            <a:r>
              <a:rPr lang="en-GB" dirty="0"/>
              <a:t>	He is our life and blessed light;</a:t>
            </a:r>
            <a:endParaRPr lang="en-NZ" dirty="0"/>
          </a:p>
          <a:p>
            <a:r>
              <a:rPr lang="en-GB" dirty="0"/>
              <a:t>		in him alone is gladness.</a:t>
            </a:r>
            <a:endParaRPr lang="en-NZ" dirty="0"/>
          </a:p>
          <a:p>
            <a:r>
              <a:rPr lang="en-GB" dirty="0"/>
              <a:t>	We see his face, the way of grace;</a:t>
            </a:r>
            <a:endParaRPr lang="en-NZ" dirty="0"/>
          </a:p>
          <a:p>
            <a:r>
              <a:rPr lang="en-GB" dirty="0"/>
              <a:t>		he holds us in his mighty arm</a:t>
            </a:r>
            <a:endParaRPr lang="en-NZ" dirty="0"/>
          </a:p>
          <a:p>
            <a:r>
              <a:rPr lang="en-GB" dirty="0"/>
              <a:t>	and keeps us safe from </a:t>
            </a:r>
            <a:r>
              <a:rPr lang="en-GB" dirty="0" err="1"/>
              <a:t>ev’ry</a:t>
            </a:r>
            <a:r>
              <a:rPr lang="en-GB" dirty="0"/>
              <a:t> harm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197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Samuel </a:t>
            </a:r>
            <a:r>
              <a:rPr lang="en-GB" sz="1000" dirty="0" err="1"/>
              <a:t>Rodigast</a:t>
            </a:r>
            <a:r>
              <a:rPr lang="en-GB" sz="1000" dirty="0"/>
              <a:t>, 1675; tr. </a:t>
            </a:r>
            <a:r>
              <a:rPr lang="en-GB" sz="1000" dirty="0" err="1"/>
              <a:t>Gracia</a:t>
            </a:r>
            <a:r>
              <a:rPr lang="en-GB" sz="1000" dirty="0"/>
              <a:t> </a:t>
            </a:r>
            <a:r>
              <a:rPr lang="en-GB" sz="1000" dirty="0" err="1"/>
              <a:t>Grindal</a:t>
            </a:r>
            <a:r>
              <a:rPr lang="en-GB" sz="1000" dirty="0"/>
              <a:t>, 1978,</a:t>
            </a:r>
            <a:br>
              <a:rPr lang="en-GB" sz="1000" dirty="0"/>
            </a:br>
            <a:r>
              <a:rPr lang="en-GB" sz="1000" dirty="0"/>
              <a:t>© </a:t>
            </a:r>
            <a:r>
              <a:rPr lang="en-GB" sz="1000" i="1" dirty="0"/>
              <a:t>Lutheran Book of Worship</a:t>
            </a:r>
            <a:r>
              <a:rPr lang="en-GB" sz="1000" dirty="0"/>
              <a:t>, 1978, alt.</a:t>
            </a:r>
            <a:endParaRPr lang="en-NZ" sz="1000" dirty="0"/>
          </a:p>
          <a:p>
            <a:pPr algn="r"/>
            <a:r>
              <a:rPr lang="en-GB" sz="1000" dirty="0"/>
              <a:t>Tune: Severus </a:t>
            </a:r>
            <a:r>
              <a:rPr lang="en-GB" sz="1000" dirty="0" err="1"/>
              <a:t>Gastorius</a:t>
            </a:r>
            <a:r>
              <a:rPr lang="en-GB" sz="1000" dirty="0"/>
              <a:t>, c. </a:t>
            </a:r>
            <a:r>
              <a:rPr lang="en-GB" sz="1000" dirty="0" smtClean="0"/>
              <a:t>1675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2014-02-28T04:08:51Z</dcterms:created>
  <dcterms:modified xsi:type="dcterms:W3CDTF">2014-02-28T04:10:28Z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