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0EFF9A-8F0D-47A6-9E95-2D552AC5ACE4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8AF4F-F2AE-4831-B7FF-2FB184EB6DC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962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BC842F2-E608-4E6F-9B25-3C43D3C0A3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407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CD504-2032-4C0C-A194-917AE78B37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14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F4C858-7421-4420-961F-3CA6AABFC3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697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258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F9CCC7-4510-4808-B1BA-213C8A517E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04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912342-EA7F-4CA9-9634-C35B3C9DE7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00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BA286B-6135-48E2-AEEB-970A9DFFA5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77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84D3D8-F7C5-48F2-B92F-7861C966E2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49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C19D97-531C-434D-92F4-70774BEA34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34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2DF8FC-776D-44A7-8BD4-021D10E3A2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81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2EC584-0990-4DB7-B884-5006F14E55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006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once was rebellious, </a:t>
            </a:r>
            <a:r>
              <a:rPr lang="en-GB" dirty="0"/>
              <a:t>corrupted by sin,</a:t>
            </a:r>
            <a:endParaRPr lang="en-NZ" dirty="0"/>
          </a:p>
          <a:p>
            <a:r>
              <a:rPr lang="en-GB" dirty="0"/>
              <a:t>		pursuing the devil’s dark path.</a:t>
            </a:r>
            <a:endParaRPr lang="en-NZ" dirty="0"/>
          </a:p>
          <a:p>
            <a:r>
              <a:rPr lang="en-GB" dirty="0"/>
              <a:t>	Oblivious, dead to the state I was in,</a:t>
            </a:r>
            <a:endParaRPr lang="en-NZ" dirty="0"/>
          </a:p>
          <a:p>
            <a:r>
              <a:rPr lang="en-GB" dirty="0"/>
              <a:t>		an object of God’s dreadful wrath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God who is rich in compassion and love,</a:t>
            </a:r>
            <a:endParaRPr lang="en-NZ" dirty="0"/>
          </a:p>
          <a:p>
            <a:r>
              <a:rPr lang="en-GB" dirty="0"/>
              <a:t>		not leaving my soul to the grave,</a:t>
            </a:r>
            <a:endParaRPr lang="en-NZ" dirty="0"/>
          </a:p>
          <a:p>
            <a:r>
              <a:rPr lang="en-GB" dirty="0"/>
              <a:t>	has given me life; born again from above,</a:t>
            </a:r>
            <a:endParaRPr lang="en-NZ" dirty="0"/>
          </a:p>
          <a:p>
            <a:r>
              <a:rPr lang="en-GB" dirty="0"/>
              <a:t>		by God’s </a:t>
            </a:r>
            <a:r>
              <a:rPr lang="en-GB" dirty="0" err="1"/>
              <a:t>sov’reign</a:t>
            </a:r>
            <a:r>
              <a:rPr lang="en-GB" dirty="0"/>
              <a:t> grace I’ve been saved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lifted me up to the heavenly realms</a:t>
            </a:r>
            <a:endParaRPr lang="en-NZ" dirty="0"/>
          </a:p>
          <a:p>
            <a:r>
              <a:rPr lang="en-GB" dirty="0"/>
              <a:t>		where seated with Christ I am free;</a:t>
            </a:r>
            <a:endParaRPr lang="en-NZ" dirty="0"/>
          </a:p>
          <a:p>
            <a:r>
              <a:rPr lang="en-GB" dirty="0"/>
              <a:t>	in ages to come he will show me more grace –</a:t>
            </a:r>
            <a:endParaRPr lang="en-NZ" dirty="0"/>
          </a:p>
          <a:p>
            <a:r>
              <a:rPr lang="en-GB" dirty="0"/>
              <a:t>		so great is his kindness to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13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Since grace is the source of the life that is </a:t>
            </a:r>
            <a:r>
              <a:rPr lang="en-GB" dirty="0" smtClean="0"/>
              <a:t>	mine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and faith is a gift from on high –</a:t>
            </a:r>
            <a:endParaRPr lang="en-NZ" dirty="0"/>
          </a:p>
          <a:p>
            <a:r>
              <a:rPr lang="en-GB" dirty="0"/>
              <a:t>	I’ll boast in my Saviour, all merit decline,</a:t>
            </a:r>
            <a:endParaRPr lang="en-NZ" dirty="0"/>
          </a:p>
          <a:p>
            <a:r>
              <a:rPr lang="en-GB" dirty="0"/>
              <a:t>		and glorify God till I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44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now I am living with work to be done,</a:t>
            </a:r>
            <a:endParaRPr lang="en-NZ" dirty="0"/>
          </a:p>
          <a:p>
            <a:r>
              <a:rPr lang="en-GB" dirty="0"/>
              <a:t>		for I am God’s workmanship too,</a:t>
            </a:r>
            <a:endParaRPr lang="en-NZ" dirty="0"/>
          </a:p>
          <a:p>
            <a:r>
              <a:rPr lang="en-GB" dirty="0"/>
              <a:t>	created in Christ with a race to be run,</a:t>
            </a:r>
            <a:endParaRPr lang="en-NZ" dirty="0"/>
          </a:p>
          <a:p>
            <a:r>
              <a:rPr lang="en-GB" dirty="0"/>
              <a:t>		which God has ordained me to do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0425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198: Alive in Christ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Based on Ephesians 2:1–10. James Montgomery </a:t>
            </a:r>
            <a:r>
              <a:rPr lang="en-GB" sz="1000" dirty="0" err="1"/>
              <a:t>Boice</a:t>
            </a:r>
            <a:r>
              <a:rPr lang="en-GB" sz="1000" dirty="0"/>
              <a:t>, 2000</a:t>
            </a:r>
            <a:endParaRPr lang="en-NZ" sz="1000" dirty="0"/>
          </a:p>
          <a:p>
            <a:pPr algn="r"/>
            <a:r>
              <a:rPr lang="en-GB" sz="1000" dirty="0"/>
              <a:t>Tune: Paul S. Jones, 2000</a:t>
            </a:r>
            <a:endParaRPr lang="en-NZ" sz="1000" dirty="0"/>
          </a:p>
          <a:p>
            <a:pPr algn="r"/>
            <a:r>
              <a:rPr lang="en-GB" sz="1000" dirty="0"/>
              <a:t>Text and tune © Linda M. </a:t>
            </a:r>
            <a:r>
              <a:rPr lang="en-GB" sz="1000" dirty="0" err="1"/>
              <a:t>Boice</a:t>
            </a:r>
            <a:r>
              <a:rPr lang="en-GB" sz="1000" dirty="0"/>
              <a:t> and Paul S. Jones (distributed by Paul</a:t>
            </a:r>
            <a:br>
              <a:rPr lang="en-GB" sz="1000" dirty="0"/>
            </a:br>
            <a:r>
              <a:rPr lang="en-GB" sz="1000" dirty="0"/>
              <a:t>Jones Music, Inc.), 2000;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2014-02-28T04:10:35Z</dcterms:created>
  <dcterms:modified xsi:type="dcterms:W3CDTF">2014-03-23T08:47:57Z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