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E5D0DF-C0C9-4F6A-AF78-CDBA4599D672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CC9FE4-99AB-4CA2-BE04-7C03A426403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8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645C4D4-3FDD-45AB-8D67-AD6AE2957E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714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4767D6-949E-43CF-A9DF-AEB4D9A402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578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85398C-7C17-4E5C-880D-68075F73E7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05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254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C3978A-C4DF-42D1-9688-275EE57B75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22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A5C449-BAD7-4CB6-B844-A89C3B2BFB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835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02EB6B-2A45-4FA3-B218-CDC685286F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622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2C0794-C0A9-410D-9675-DD63C9FAD9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322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DA4D5E-C378-4D28-8D0E-DE2168C0C8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311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550E3A-D910-49DC-A1DC-1C23E30097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548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B1CBF1-DD67-4E65-8151-797D92F0DB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034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As Moses raised the serpent up,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so must God’s Son be lifted high,</a:t>
            </a:r>
            <a:endParaRPr lang="en-NZ" dirty="0"/>
          </a:p>
          <a:p>
            <a:r>
              <a:rPr lang="en-GB" dirty="0"/>
              <a:t>	that whosoever will believe</a:t>
            </a:r>
            <a:endParaRPr lang="en-NZ" dirty="0"/>
          </a:p>
          <a:p>
            <a:r>
              <a:rPr lang="en-GB" dirty="0"/>
              <a:t>		in him may live eternally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God so loved the world he made,</a:t>
            </a:r>
            <a:endParaRPr lang="en-NZ" dirty="0"/>
          </a:p>
          <a:p>
            <a:r>
              <a:rPr lang="en-GB" dirty="0"/>
              <a:t>		he gave his own beloved Son;</a:t>
            </a:r>
            <a:endParaRPr lang="en-NZ" dirty="0"/>
          </a:p>
          <a:p>
            <a:r>
              <a:rPr lang="en-GB" dirty="0"/>
              <a:t>	all who believe in him will live –</a:t>
            </a:r>
            <a:endParaRPr lang="en-NZ" dirty="0"/>
          </a:p>
          <a:p>
            <a:r>
              <a:rPr lang="en-GB" dirty="0"/>
              <a:t>		not die, but live forevermore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did not send Christ to the world</a:t>
            </a:r>
            <a:endParaRPr lang="en-NZ" dirty="0"/>
          </a:p>
          <a:p>
            <a:r>
              <a:rPr lang="en-GB" dirty="0"/>
              <a:t>		that he might then condemn us all,</a:t>
            </a:r>
            <a:endParaRPr lang="en-NZ" dirty="0"/>
          </a:p>
          <a:p>
            <a:r>
              <a:rPr lang="en-GB" dirty="0"/>
              <a:t>	but that the world by Christ’s own death</a:t>
            </a:r>
            <a:endParaRPr lang="en-NZ" dirty="0"/>
          </a:p>
          <a:p>
            <a:r>
              <a:rPr lang="en-GB" dirty="0"/>
              <a:t>		might then be ransomed from the fall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2041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God so loved the world he made,</a:t>
            </a:r>
            <a:endParaRPr lang="en-NZ" dirty="0"/>
          </a:p>
          <a:p>
            <a:r>
              <a:rPr lang="en-GB" dirty="0"/>
              <a:t>		he gave his own beloved Son;</a:t>
            </a:r>
            <a:endParaRPr lang="en-NZ" dirty="0"/>
          </a:p>
          <a:p>
            <a:r>
              <a:rPr lang="en-GB" dirty="0"/>
              <a:t>	all who believe in him will live –</a:t>
            </a:r>
            <a:endParaRPr lang="en-NZ" dirty="0"/>
          </a:p>
          <a:p>
            <a:r>
              <a:rPr lang="en-GB" dirty="0"/>
              <a:t>		not die, but live forevermore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199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(#733060)</a:t>
            </a:r>
            <a:endParaRPr lang="en-NZ" sz="1000" i="1" dirty="0"/>
          </a:p>
          <a:p>
            <a:pPr algn="r"/>
            <a:r>
              <a:rPr lang="en-GB" sz="1000" dirty="0"/>
              <a:t>Text: Based on John 3:14–17. Marie J. Post, 1985,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English traditional melody; arr.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69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2014-02-28T04:13:09Z</dcterms:created>
  <dcterms:modified xsi:type="dcterms:W3CDTF">2014-04-03T09:17:30Z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