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E78138-F50E-4A5F-9890-1B26B8AA5A9E}" type="datetimeFigureOut">
              <a:rPr lang="en-NZ"/>
              <a:pPr>
                <a:defRPr/>
              </a:pPr>
              <a:t>28/02/2014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EC4199-D21A-4CA3-8682-B84E84F942B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1864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21025D3-3A0F-42F5-90B2-7350DCEFFA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189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5DF39C-D815-436C-8E02-A11BF57B85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494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7B6FF2-8916-4550-83EA-E73662A08A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2326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804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56DD33-E5F3-4155-8018-CBA8C1DE1B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492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82EC8B-7AC5-427D-8512-0106F51E34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4822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8CD004-926B-4287-9762-3A052EF799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767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2B05D61-13BC-4F9C-BD9C-8CFFD9D9A1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8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3C8A71-13DF-419E-A0C5-FE86C69487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927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98AADD-354C-4436-8C2C-61A772F3DA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42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511C6F-F3C2-43B0-8F0F-A094DEA6FB2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6591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Amazing grace – how sweet the sound –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that saved a wretch like me!</a:t>
            </a:r>
            <a:endParaRPr lang="en-NZ" dirty="0"/>
          </a:p>
          <a:p>
            <a:r>
              <a:rPr lang="en-GB" dirty="0"/>
              <a:t>	I once was lost but now am found,</a:t>
            </a:r>
            <a:endParaRPr lang="en-NZ" dirty="0"/>
          </a:p>
          <a:p>
            <a:r>
              <a:rPr lang="en-GB" dirty="0"/>
              <a:t>		was blind but now I see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200]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 err="1"/>
              <a:t>’Twas</a:t>
            </a:r>
            <a:r>
              <a:rPr lang="en-GB" dirty="0"/>
              <a:t> grace that taught my heart to fear,</a:t>
            </a:r>
            <a:endParaRPr lang="en-NZ" dirty="0"/>
          </a:p>
          <a:p>
            <a:r>
              <a:rPr lang="en-GB" dirty="0"/>
              <a:t>		and grace my fears relieved;</a:t>
            </a:r>
            <a:endParaRPr lang="en-NZ" dirty="0"/>
          </a:p>
          <a:p>
            <a:r>
              <a:rPr lang="en-GB" dirty="0"/>
              <a:t>	how precious did that grace appear</a:t>
            </a:r>
            <a:endParaRPr lang="en-NZ" dirty="0"/>
          </a:p>
          <a:p>
            <a:r>
              <a:rPr lang="en-GB" dirty="0"/>
              <a:t>		the hour I first believed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Through many dangers, toils, and snares</a:t>
            </a:r>
            <a:endParaRPr lang="en-NZ" dirty="0"/>
          </a:p>
          <a:p>
            <a:r>
              <a:rPr lang="en-GB" dirty="0"/>
              <a:t>		I have already come;</a:t>
            </a:r>
            <a:endParaRPr lang="en-NZ" dirty="0"/>
          </a:p>
          <a:p>
            <a:r>
              <a:rPr lang="en-GB" dirty="0"/>
              <a:t>	’tis grace has brought me safe thus far,</a:t>
            </a:r>
            <a:endParaRPr lang="en-NZ" dirty="0"/>
          </a:p>
          <a:p>
            <a:r>
              <a:rPr lang="en-GB" dirty="0"/>
              <a:t>		and grace will lead me home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8888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Lord has promised good to me,</a:t>
            </a:r>
            <a:endParaRPr lang="en-NZ" dirty="0"/>
          </a:p>
          <a:p>
            <a:r>
              <a:rPr lang="en-GB" dirty="0"/>
              <a:t>		his word my hope secures;</a:t>
            </a:r>
            <a:endParaRPr lang="en-NZ" dirty="0"/>
          </a:p>
          <a:p>
            <a:r>
              <a:rPr lang="en-GB" dirty="0"/>
              <a:t>	he will my shield and portion be</a:t>
            </a:r>
            <a:endParaRPr lang="en-NZ" dirty="0"/>
          </a:p>
          <a:p>
            <a:r>
              <a:rPr lang="en-GB" dirty="0"/>
              <a:t>		as long as life endures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3837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Yea, when this flesh and heart shall fail,</a:t>
            </a:r>
            <a:endParaRPr lang="en-NZ" dirty="0"/>
          </a:p>
          <a:p>
            <a:r>
              <a:rPr lang="en-GB" dirty="0"/>
              <a:t>		and mortal life shall cease,</a:t>
            </a:r>
            <a:endParaRPr lang="en-NZ" dirty="0"/>
          </a:p>
          <a:p>
            <a:r>
              <a:rPr lang="en-GB" dirty="0"/>
              <a:t>	I shall possess within the veil</a:t>
            </a:r>
            <a:endParaRPr lang="en-NZ" dirty="0"/>
          </a:p>
          <a:p>
            <a:r>
              <a:rPr lang="en-GB" dirty="0"/>
              <a:t>		a life of joy and peace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200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Newton, 1779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/>
              <a:t>Virginia Harmony</a:t>
            </a:r>
            <a:r>
              <a:rPr lang="en-GB" sz="1000" dirty="0"/>
              <a:t>, 1831; adapt. and harm. Edwin O. </a:t>
            </a:r>
            <a:r>
              <a:rPr lang="en-GB" sz="1000" dirty="0" err="1"/>
              <a:t>Excell</a:t>
            </a:r>
            <a:r>
              <a:rPr lang="en-GB" sz="1000" dirty="0"/>
              <a:t>, 1900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46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2014-02-28T04:14:44Z</dcterms:created>
  <dcterms:modified xsi:type="dcterms:W3CDTF">2014-02-28T04:16:20Z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