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8D18970-C14F-4A5A-A878-C43830CC093A}" type="datetimeFigureOut">
              <a:rPr lang="en-NZ"/>
              <a:pPr>
                <a:defRPr/>
              </a:pPr>
              <a:t>28/02/2014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4CCEEA-E3DD-47E5-8AFE-DCAB9E97B9F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674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CBCF33E-59C1-41C1-931F-8BF51D318BC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762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AEB617-B52B-4DB8-A56C-CE3128684D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89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6F31C4-282E-46DF-BDB4-FE8C8F3B5A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999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7705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B835F5-5B47-4214-BACD-6231D52EC3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190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93ADC18-ADE4-425D-A59E-B5A904FD6C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46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EBBE4C-BD15-4ED1-B062-75E6CB8E837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519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DA9ACE-E615-4C2D-91A6-A9BF20CD14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2177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4B5DED8-F9E4-40A7-BACA-078EF935B1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7445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B6D6A7B-2489-4110-894F-7DE9E51DF1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163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BC1E91-A12C-49E0-AEF1-81341AE77E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4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Come, thou fount of </a:t>
            </a:r>
            <a:r>
              <a:rPr lang="en-GB" b="1" dirty="0" err="1">
                <a:solidFill>
                  <a:srgbClr val="FFFF00"/>
                </a:solidFill>
              </a:rPr>
              <a:t>ev’ry</a:t>
            </a:r>
            <a:r>
              <a:rPr lang="en-GB" b="1" dirty="0">
                <a:solidFill>
                  <a:srgbClr val="FFFF00"/>
                </a:solidFill>
              </a:rPr>
              <a:t> blessing,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tune my heart to sing thy grace;</a:t>
            </a:r>
            <a:endParaRPr lang="en-NZ" dirty="0"/>
          </a:p>
          <a:p>
            <a:r>
              <a:rPr lang="en-GB" dirty="0"/>
              <a:t>		streams of mercy, never ceasing,</a:t>
            </a:r>
            <a:endParaRPr lang="en-NZ" dirty="0"/>
          </a:p>
          <a:p>
            <a:r>
              <a:rPr lang="en-GB" dirty="0"/>
              <a:t>		call for songs of loudest praise.</a:t>
            </a:r>
            <a:endParaRPr lang="en-NZ" dirty="0"/>
          </a:p>
          <a:p>
            <a:r>
              <a:rPr lang="en-GB" dirty="0"/>
              <a:t>	Teach me some melodious sonnet,</a:t>
            </a:r>
            <a:endParaRPr lang="en-NZ" dirty="0"/>
          </a:p>
          <a:p>
            <a:r>
              <a:rPr lang="en-GB" dirty="0"/>
              <a:t>		sung by flaming tongues above;</a:t>
            </a:r>
            <a:endParaRPr lang="en-NZ" dirty="0"/>
          </a:p>
          <a:p>
            <a:r>
              <a:rPr lang="en-GB" dirty="0"/>
              <a:t>		praise the mount – I’m fixed upon it –</a:t>
            </a:r>
            <a:endParaRPr lang="en-NZ" dirty="0"/>
          </a:p>
          <a:p>
            <a:r>
              <a:rPr lang="en-GB" dirty="0"/>
              <a:t>		mount of thy redeeming love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201]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Here I raise my Ebenezer;</a:t>
            </a:r>
            <a:endParaRPr lang="en-NZ" dirty="0"/>
          </a:p>
          <a:p>
            <a:r>
              <a:rPr lang="en-GB" dirty="0"/>
              <a:t>		hither by thy help I’m come;</a:t>
            </a:r>
            <a:endParaRPr lang="en-NZ" dirty="0"/>
          </a:p>
          <a:p>
            <a:r>
              <a:rPr lang="en-GB" dirty="0"/>
              <a:t>		and I hope, by thy good pleasure,</a:t>
            </a:r>
            <a:endParaRPr lang="en-NZ" dirty="0"/>
          </a:p>
          <a:p>
            <a:r>
              <a:rPr lang="en-GB" dirty="0"/>
              <a:t>		safely to arrive at home.</a:t>
            </a:r>
            <a:endParaRPr lang="en-NZ" dirty="0"/>
          </a:p>
          <a:p>
            <a:r>
              <a:rPr lang="en-GB" dirty="0"/>
              <a:t>	Jesus sought me when a stranger,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wand’ring</a:t>
            </a:r>
            <a:r>
              <a:rPr lang="en-GB" dirty="0"/>
              <a:t> from the fold of God;</a:t>
            </a:r>
            <a:endParaRPr lang="en-NZ" dirty="0"/>
          </a:p>
          <a:p>
            <a:r>
              <a:rPr lang="en-GB" dirty="0"/>
              <a:t>		he, to rescue me from danger,</a:t>
            </a:r>
            <a:endParaRPr lang="en-NZ" dirty="0"/>
          </a:p>
          <a:p>
            <a:r>
              <a:rPr lang="en-GB" dirty="0"/>
              <a:t>		interposed his precious blood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to grace how great a debtor</a:t>
            </a:r>
            <a:endParaRPr lang="en-NZ" dirty="0"/>
          </a:p>
          <a:p>
            <a:r>
              <a:rPr lang="en-GB" dirty="0"/>
              <a:t>		daily I’m constrained to be!</a:t>
            </a:r>
            <a:endParaRPr lang="en-NZ" dirty="0"/>
          </a:p>
          <a:p>
            <a:r>
              <a:rPr lang="en-GB" dirty="0"/>
              <a:t>		Let thy goodness, like a fetter,</a:t>
            </a:r>
            <a:endParaRPr lang="en-NZ" dirty="0"/>
          </a:p>
          <a:p>
            <a:r>
              <a:rPr lang="en-GB" dirty="0"/>
              <a:t>		bind my </a:t>
            </a:r>
            <a:r>
              <a:rPr lang="en-GB" dirty="0" err="1"/>
              <a:t>wand’ring</a:t>
            </a:r>
            <a:r>
              <a:rPr lang="en-GB" dirty="0"/>
              <a:t> heart to thee.</a:t>
            </a:r>
            <a:endParaRPr lang="en-NZ" dirty="0"/>
          </a:p>
          <a:p>
            <a:r>
              <a:rPr lang="en-GB" dirty="0"/>
              <a:t>	Prone to wander, Lord, I feel it,</a:t>
            </a:r>
            <a:endParaRPr lang="en-NZ" dirty="0"/>
          </a:p>
          <a:p>
            <a:r>
              <a:rPr lang="en-GB" dirty="0"/>
              <a:t>		prone to leave the God I love;</a:t>
            </a:r>
            <a:endParaRPr lang="en-NZ" dirty="0"/>
          </a:p>
          <a:p>
            <a:r>
              <a:rPr lang="en-GB" dirty="0"/>
              <a:t>		here’s my heart, O take and seal it,</a:t>
            </a:r>
            <a:endParaRPr lang="en-NZ" dirty="0"/>
          </a:p>
          <a:p>
            <a:r>
              <a:rPr lang="en-GB" dirty="0"/>
              <a:t>		seal it for thy courts above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201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Robert Robinson, 1758</a:t>
            </a:r>
            <a:endParaRPr lang="en-NZ" sz="1000" dirty="0"/>
          </a:p>
          <a:p>
            <a:pPr algn="r"/>
            <a:r>
              <a:rPr lang="en-GB" sz="1000" dirty="0"/>
              <a:t>Tune: John Wyeth, </a:t>
            </a:r>
            <a:r>
              <a:rPr lang="en-GB" sz="1000" i="1" dirty="0"/>
              <a:t>Repository of Sacred Music, Part II</a:t>
            </a:r>
            <a:r>
              <a:rPr lang="en-GB" sz="1000" dirty="0"/>
              <a:t>, 1813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38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2014-02-28T04:16:39Z</dcterms:created>
  <dcterms:modified xsi:type="dcterms:W3CDTF">2014-02-28T04:17:47Z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