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1EF5736-3F40-4DAA-86D6-6A7F25C2D355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1F0799-6BA1-4522-A2A5-78FFA7F1482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108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B3057F0-B2A1-45C7-B8AA-E16019950D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08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249EE5-A27F-4C3A-B7BF-CAC1D6D425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98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D70165-AFF6-48F1-AE8A-BF0F53C89A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51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39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D97DCA-5974-4FAC-B075-FC6104CA22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195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53F05D-C0A0-4061-8A02-5C1C215C7C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46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436076-62B5-4A7A-8AEF-9E5706A085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53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85D8BB-D1DB-4C47-8855-E27E48BEC1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03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9F1959-2462-462B-B84F-9DC05BC85B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00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8C15D2-CCFF-4F4A-A682-102F42930C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0061C4-646B-46AA-8700-A5FC107289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81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marvellous, how wise, how great,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how infinite to contemplate:</a:t>
            </a:r>
            <a:endParaRPr lang="en-NZ" dirty="0"/>
          </a:p>
          <a:p>
            <a:r>
              <a:rPr lang="en-GB" dirty="0"/>
              <a:t>		Jehovah’s saving plan.</a:t>
            </a:r>
            <a:endParaRPr lang="en-NZ" dirty="0"/>
          </a:p>
          <a:p>
            <a:r>
              <a:rPr lang="en-GB" dirty="0"/>
              <a:t>	He saw me in my lost estate</a:t>
            </a:r>
            <a:endParaRPr lang="en-NZ" dirty="0"/>
          </a:p>
          <a:p>
            <a:r>
              <a:rPr lang="en-GB" dirty="0"/>
              <a:t>		yet purposed to regenerate</a:t>
            </a:r>
            <a:endParaRPr lang="en-NZ" dirty="0"/>
          </a:p>
          <a:p>
            <a:r>
              <a:rPr lang="en-GB" dirty="0"/>
              <a:t>		this faithless, fallen man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Foreknown before the world began,</a:t>
            </a:r>
            <a:endParaRPr lang="en-NZ" dirty="0"/>
          </a:p>
          <a:p>
            <a:r>
              <a:rPr lang="en-GB" dirty="0"/>
              <a:t>		according to his gracious plan,</a:t>
            </a:r>
            <a:endParaRPr lang="en-NZ" dirty="0"/>
          </a:p>
          <a:p>
            <a:r>
              <a:rPr lang="en-GB" dirty="0"/>
              <a:t>		God destined I must be</a:t>
            </a:r>
            <a:endParaRPr lang="en-NZ" dirty="0"/>
          </a:p>
          <a:p>
            <a:r>
              <a:rPr lang="en-GB" dirty="0"/>
              <a:t>	conformed to Jesus Christ, the man,</a:t>
            </a:r>
            <a:endParaRPr lang="en-NZ" dirty="0"/>
          </a:p>
          <a:p>
            <a:r>
              <a:rPr lang="en-GB" dirty="0"/>
              <a:t>		who lived and loved as no man can:</a:t>
            </a:r>
            <a:endParaRPr lang="en-NZ" dirty="0"/>
          </a:p>
          <a:p>
            <a:r>
              <a:rPr lang="en-GB" dirty="0"/>
              <a:t>		a glorious decree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bore my sin on </a:t>
            </a:r>
            <a:r>
              <a:rPr lang="en-GB" dirty="0" err="1"/>
              <a:t>Calv’ry’s</a:t>
            </a:r>
            <a:r>
              <a:rPr lang="en-GB" dirty="0"/>
              <a:t> tree</a:t>
            </a:r>
            <a:endParaRPr lang="en-NZ" dirty="0"/>
          </a:p>
          <a:p>
            <a:r>
              <a:rPr lang="en-GB" dirty="0"/>
              <a:t>		and righteousness bestowed on me</a:t>
            </a:r>
            <a:endParaRPr lang="en-NZ" dirty="0"/>
          </a:p>
          <a:p>
            <a:r>
              <a:rPr lang="en-GB" dirty="0"/>
              <a:t>		that I might see his face.</a:t>
            </a:r>
            <a:endParaRPr lang="en-NZ" dirty="0"/>
          </a:p>
          <a:p>
            <a:r>
              <a:rPr lang="en-GB" dirty="0"/>
              <a:t>	God justified me, set me free,</a:t>
            </a:r>
            <a:endParaRPr lang="en-NZ" dirty="0"/>
          </a:p>
          <a:p>
            <a:r>
              <a:rPr lang="en-GB" dirty="0"/>
              <a:t>		and glorified I soon will be:</a:t>
            </a:r>
            <a:endParaRPr lang="en-NZ" dirty="0"/>
          </a:p>
          <a:p>
            <a:r>
              <a:rPr lang="en-GB" dirty="0"/>
              <a:t>		how marvellous this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43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What have I now but to embrace</a:t>
            </a:r>
            <a:endParaRPr lang="en-NZ" dirty="0"/>
          </a:p>
          <a:p>
            <a:r>
              <a:rPr lang="en-GB" dirty="0"/>
              <a:t>		the God who saved me from disgrace</a:t>
            </a:r>
            <a:endParaRPr lang="en-NZ" dirty="0"/>
          </a:p>
          <a:p>
            <a:r>
              <a:rPr lang="en-GB" dirty="0"/>
              <a:t>		and love him evermore;</a:t>
            </a:r>
            <a:endParaRPr lang="en-NZ" dirty="0"/>
          </a:p>
          <a:p>
            <a:r>
              <a:rPr lang="en-GB" dirty="0"/>
              <a:t>	and with contentment run my race,</a:t>
            </a:r>
            <a:endParaRPr lang="en-NZ" dirty="0"/>
          </a:p>
          <a:p>
            <a:r>
              <a:rPr lang="en-GB" dirty="0"/>
              <a:t>		my eyes fixed ever on his face</a:t>
            </a:r>
            <a:endParaRPr lang="en-NZ" dirty="0"/>
          </a:p>
          <a:p>
            <a:r>
              <a:rPr lang="en-GB" dirty="0"/>
              <a:t>		to praise him and adore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202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Based on Romans 8:28–31. James Montgomery </a:t>
            </a:r>
            <a:r>
              <a:rPr lang="en-GB" sz="1000" dirty="0" err="1"/>
              <a:t>Boice</a:t>
            </a:r>
            <a:r>
              <a:rPr lang="en-GB" sz="1000" dirty="0"/>
              <a:t>, 1999</a:t>
            </a:r>
            <a:endParaRPr lang="en-NZ" sz="1000" dirty="0"/>
          </a:p>
          <a:p>
            <a:pPr algn="r"/>
            <a:r>
              <a:rPr lang="en-GB" sz="1000" dirty="0"/>
              <a:t>Tune: Paul S. Jones, 1999</a:t>
            </a:r>
            <a:endParaRPr lang="en-NZ" sz="1000" dirty="0"/>
          </a:p>
          <a:p>
            <a:pPr algn="r"/>
            <a:r>
              <a:rPr lang="en-GB" sz="1000" dirty="0"/>
              <a:t>Text and tune © Linda M. </a:t>
            </a:r>
            <a:r>
              <a:rPr lang="en-GB" sz="1000" dirty="0" err="1"/>
              <a:t>Boice</a:t>
            </a:r>
            <a:r>
              <a:rPr lang="en-GB" sz="1000" dirty="0"/>
              <a:t> and Paul S. Jones (distributed by Paul</a:t>
            </a:r>
            <a:br>
              <a:rPr lang="en-GB" sz="1000" dirty="0"/>
            </a:br>
            <a:r>
              <a:rPr lang="en-GB" sz="1000" dirty="0"/>
              <a:t>Jones Music, Inc.), 1999;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2014-02-28T04:17:52Z</dcterms:created>
  <dcterms:modified xsi:type="dcterms:W3CDTF">2014-02-28T04:19:15Z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