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11CB21-441A-40D1-AB2E-0AB3583E6CE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1FEC08-FBD7-443B-BD47-EE20B3F6376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4132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789EDBC-CD15-4C11-A28B-55D0720EC3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54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5594C7-C500-4CB1-8FEA-B073ED5979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55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1E2113-D0ED-4C04-A21F-3BA2EFF25C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694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622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AE968B-EEC2-435E-A448-33DE500ED7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77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D3389F-1828-4723-A70C-F6792CA389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47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3D7DBD-EB43-48BA-B976-2ED562F206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84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2DBBB-6401-4AC6-979D-FE571DC367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09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E83217-5AF6-438A-A6D6-00CFE67C7B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63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0FD607-EA0A-4DA5-92AB-10FBA59498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56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A5D6ED-25D1-43D4-AED0-E4CA4A6DF5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45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am convinced </a:t>
            </a:r>
            <a:r>
              <a:rPr lang="en-GB" dirty="0"/>
              <a:t>that neither death nor life,</a:t>
            </a:r>
            <a:endParaRPr lang="en-NZ" dirty="0"/>
          </a:p>
          <a:p>
            <a:r>
              <a:rPr lang="en-GB" dirty="0"/>
              <a:t>		angels, </a:t>
            </a:r>
            <a:r>
              <a:rPr lang="en-GB" dirty="0" err="1"/>
              <a:t>pow’rs</a:t>
            </a:r>
            <a:r>
              <a:rPr lang="en-GB" dirty="0"/>
              <a:t> or principalities,</a:t>
            </a:r>
            <a:endParaRPr lang="en-NZ" dirty="0"/>
          </a:p>
          <a:p>
            <a:r>
              <a:rPr lang="en-GB" dirty="0"/>
              <a:t>		present things or things to come</a:t>
            </a:r>
            <a:endParaRPr lang="en-NZ" dirty="0"/>
          </a:p>
          <a:p>
            <a:r>
              <a:rPr lang="en-GB" dirty="0"/>
              <a:t>		can keep us from the love of God.</a:t>
            </a:r>
            <a:endParaRPr lang="en-NZ" dirty="0"/>
          </a:p>
          <a:p>
            <a:r>
              <a:rPr lang="en-GB" dirty="0"/>
              <a:t>	No height, no depth, nor any other thing,</a:t>
            </a:r>
            <a:endParaRPr lang="en-NZ" dirty="0"/>
          </a:p>
          <a:p>
            <a:r>
              <a:rPr lang="en-GB" dirty="0"/>
              <a:t>		can keep us from the love of God.</a:t>
            </a:r>
            <a:endParaRPr lang="en-NZ" dirty="0"/>
          </a:p>
          <a:p>
            <a:r>
              <a:rPr lang="en-GB" dirty="0"/>
              <a:t>	No height, no depth, nor any other thing</a:t>
            </a:r>
            <a:endParaRPr lang="en-NZ" dirty="0"/>
          </a:p>
          <a:p>
            <a:r>
              <a:rPr lang="en-GB" dirty="0"/>
              <a:t>		can keep us from the love of God,</a:t>
            </a:r>
            <a:endParaRPr lang="en-NZ" dirty="0"/>
          </a:p>
          <a:p>
            <a:r>
              <a:rPr lang="en-GB" dirty="0"/>
              <a:t>		in Jesus Christ our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203]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(#120563)</a:t>
            </a:r>
            <a:endParaRPr lang="en-NZ" sz="1000" i="1" dirty="0"/>
          </a:p>
          <a:p>
            <a:pPr algn="r"/>
            <a:r>
              <a:rPr lang="en-GB" sz="1000" dirty="0"/>
              <a:t>Text and tune: Based on Romans 8:38–39. Ian Gall, © 1985 Scripture in Song,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2014-02-28T04:19:19Z</dcterms:created>
  <dcterms:modified xsi:type="dcterms:W3CDTF">2014-04-03T09:17:39Z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