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3" r:id="rId3"/>
    <p:sldId id="264" r:id="rId4"/>
    <p:sldId id="265" r:id="rId5"/>
    <p:sldId id="261" r:id="rId6"/>
    <p:sldId id="266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1CAA45B-5FA2-41B7-B0E2-66D1F6D4978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E235F-C3DB-4E2A-B4E9-3A9051EB730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701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E51CE02-ED74-4BAE-B861-8603328F51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596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585F7C-B53C-485D-B66E-7D8CE398D1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22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2FA69E-9938-44A3-9CE5-C75FF1F311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135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318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D834CD-CD07-4B12-8F12-60191996C1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65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5211C4-5902-468B-B909-F22BEF2CBA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215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96C0C9-E347-483B-80BA-A5E1A4EEC5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3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36CF63-4286-482B-A4F3-CFAEDFF013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72DA92-45D0-4FE3-B33B-178E987E31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753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3CB237-91CA-4711-98F7-6612A76C82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19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D2DA2C-CC35-4175-8AD4-C7127A4CE2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19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Oh, the mercy of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glory of grace,</a:t>
            </a:r>
            <a:endParaRPr lang="en-NZ" dirty="0"/>
          </a:p>
          <a:p>
            <a:r>
              <a:rPr lang="en-GB" dirty="0"/>
              <a:t>	that you chose to redeem us,</a:t>
            </a:r>
            <a:endParaRPr lang="en-NZ" dirty="0"/>
          </a:p>
          <a:p>
            <a:r>
              <a:rPr lang="en-GB" dirty="0"/>
              <a:t>		to forgive and restore,</a:t>
            </a:r>
            <a:endParaRPr lang="en-NZ" dirty="0"/>
          </a:p>
          <a:p>
            <a:r>
              <a:rPr lang="en-GB" dirty="0"/>
              <a:t>	and you call us your children,</a:t>
            </a:r>
            <a:endParaRPr lang="en-NZ" dirty="0"/>
          </a:p>
          <a:p>
            <a:r>
              <a:rPr lang="en-GB" dirty="0"/>
              <a:t>		chosen in him</a:t>
            </a:r>
            <a:endParaRPr lang="en-NZ" dirty="0"/>
          </a:p>
          <a:p>
            <a:r>
              <a:rPr lang="en-GB" dirty="0"/>
              <a:t>	to be holy and blameless</a:t>
            </a:r>
            <a:endParaRPr lang="en-NZ" dirty="0"/>
          </a:p>
          <a:p>
            <a:r>
              <a:rPr lang="en-GB" dirty="0"/>
              <a:t>		to the glory of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glory and </a:t>
            </a:r>
            <a:r>
              <a:rPr lang="en-GB" i="1" dirty="0" err="1"/>
              <a:t>pow’r</a:t>
            </a:r>
            <a:r>
              <a:rPr lang="en-GB" i="1" dirty="0"/>
              <a:t>,</a:t>
            </a:r>
            <a:endParaRPr lang="en-NZ" i="1" dirty="0"/>
          </a:p>
          <a:p>
            <a:r>
              <a:rPr lang="en-GB" i="1" dirty="0"/>
              <a:t>	to him be all glory, honour and praise</a:t>
            </a:r>
            <a:endParaRPr lang="en-NZ" i="1" dirty="0"/>
          </a:p>
          <a:p>
            <a:r>
              <a:rPr lang="en-GB" i="1" dirty="0"/>
              <a:t>	forever and ever and ever, amen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5730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Oh, the richness of grace,</a:t>
            </a:r>
            <a:endParaRPr lang="en-NZ" dirty="0"/>
          </a:p>
          <a:p>
            <a:r>
              <a:rPr lang="en-GB" dirty="0"/>
              <a:t>		the depths of his love,</a:t>
            </a:r>
            <a:endParaRPr lang="en-NZ" dirty="0"/>
          </a:p>
          <a:p>
            <a:r>
              <a:rPr lang="en-GB" dirty="0"/>
              <a:t>	in him is redemption,</a:t>
            </a:r>
            <a:endParaRPr lang="en-NZ" dirty="0"/>
          </a:p>
          <a:p>
            <a:r>
              <a:rPr lang="en-GB" dirty="0"/>
              <a:t>		the forgiveness of sin.</a:t>
            </a:r>
            <a:endParaRPr lang="en-NZ" dirty="0"/>
          </a:p>
          <a:p>
            <a:r>
              <a:rPr lang="en-GB" dirty="0"/>
              <a:t>	You called us as righteous,</a:t>
            </a:r>
            <a:endParaRPr lang="en-NZ" dirty="0"/>
          </a:p>
          <a:p>
            <a:r>
              <a:rPr lang="en-GB" dirty="0"/>
              <a:t>		predestined in him</a:t>
            </a:r>
            <a:endParaRPr lang="en-NZ" dirty="0"/>
          </a:p>
          <a:p>
            <a:r>
              <a:rPr lang="en-GB" dirty="0"/>
              <a:t>	for the praise of his glory,</a:t>
            </a:r>
            <a:endParaRPr lang="en-NZ" dirty="0"/>
          </a:p>
          <a:p>
            <a:r>
              <a:rPr lang="en-GB" dirty="0"/>
              <a:t>		included in Christ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377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glory and </a:t>
            </a:r>
            <a:r>
              <a:rPr lang="en-GB" i="1" dirty="0" err="1"/>
              <a:t>pow’r</a:t>
            </a:r>
            <a:r>
              <a:rPr lang="en-GB" i="1" dirty="0"/>
              <a:t>,</a:t>
            </a:r>
            <a:endParaRPr lang="en-NZ" i="1" dirty="0"/>
          </a:p>
          <a:p>
            <a:r>
              <a:rPr lang="en-GB" i="1" dirty="0"/>
              <a:t>	to him be all glory, honour and praise</a:t>
            </a:r>
            <a:endParaRPr lang="en-NZ" i="1" dirty="0"/>
          </a:p>
          <a:p>
            <a:r>
              <a:rPr lang="en-GB" i="1" dirty="0"/>
              <a:t>	forever and ever and ever, amen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25682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Oh, the glory of God</a:t>
            </a:r>
            <a:endParaRPr lang="en-NZ" dirty="0"/>
          </a:p>
          <a:p>
            <a:r>
              <a:rPr lang="en-GB" dirty="0"/>
              <a:t>		expressed in his Son,</a:t>
            </a:r>
            <a:endParaRPr lang="en-NZ" dirty="0"/>
          </a:p>
          <a:p>
            <a:r>
              <a:rPr lang="en-GB" dirty="0"/>
              <a:t>	his image and likeness</a:t>
            </a:r>
            <a:endParaRPr lang="en-NZ" dirty="0"/>
          </a:p>
          <a:p>
            <a:r>
              <a:rPr lang="en-GB" dirty="0"/>
              <a:t>		revealed to us all;</a:t>
            </a:r>
            <a:endParaRPr lang="en-NZ" dirty="0"/>
          </a:p>
          <a:p>
            <a:r>
              <a:rPr lang="en-GB" dirty="0"/>
              <a:t>	the plan of the ages</a:t>
            </a:r>
            <a:endParaRPr lang="en-NZ" dirty="0"/>
          </a:p>
          <a:p>
            <a:r>
              <a:rPr lang="en-GB" dirty="0"/>
              <a:t>		completed in Christ,</a:t>
            </a:r>
            <a:endParaRPr lang="en-NZ" dirty="0"/>
          </a:p>
          <a:p>
            <a:r>
              <a:rPr lang="en-GB" dirty="0"/>
              <a:t>	that we be presented</a:t>
            </a:r>
            <a:endParaRPr lang="en-NZ" dirty="0"/>
          </a:p>
          <a:p>
            <a:r>
              <a:rPr lang="en-GB" dirty="0"/>
              <a:t>		perfected in him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To the praise of his glorious grace,</a:t>
            </a:r>
            <a:endParaRPr lang="en-NZ" i="1" dirty="0"/>
          </a:p>
          <a:p>
            <a:r>
              <a:rPr lang="en-GB" i="1" dirty="0"/>
              <a:t>	to the praise of his glory and </a:t>
            </a:r>
            <a:r>
              <a:rPr lang="en-GB" i="1" dirty="0" err="1"/>
              <a:t>pow’r</a:t>
            </a:r>
            <a:r>
              <a:rPr lang="en-GB" i="1" dirty="0"/>
              <a:t>,</a:t>
            </a:r>
            <a:endParaRPr lang="en-NZ" i="1" dirty="0"/>
          </a:p>
          <a:p>
            <a:r>
              <a:rPr lang="en-GB" i="1" dirty="0"/>
              <a:t>	to him be all glory, honour and praise</a:t>
            </a:r>
            <a:endParaRPr lang="en-NZ" i="1" dirty="0"/>
          </a:p>
          <a:p>
            <a:r>
              <a:rPr lang="en-GB" i="1" dirty="0"/>
              <a:t>	forever and ever and ever, amen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(#1930937)</a:t>
            </a:r>
            <a:endParaRPr lang="en-NZ" sz="1000" i="1" dirty="0"/>
          </a:p>
          <a:p>
            <a:pPr algn="r"/>
            <a:r>
              <a:rPr lang="en-GB" sz="1000" dirty="0"/>
              <a:t>Text and tune: Geoff Bullock, b. 1955, © Geoff Bullock Music</a:t>
            </a:r>
            <a:br>
              <a:rPr lang="en-GB" sz="1000" dirty="0"/>
            </a:br>
            <a:r>
              <a:rPr lang="en-GB" sz="1000" dirty="0"/>
              <a:t>(admin. </a:t>
            </a:r>
            <a:r>
              <a:rPr lang="en-GB" sz="1000" dirty="0" err="1"/>
              <a:t>CopyCare</a:t>
            </a:r>
            <a:r>
              <a:rPr lang="en-GB" sz="1000" dirty="0"/>
              <a:t> Pacific Pty Ltd in Australasia), 1997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08939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2014-02-28T04:21:20Z</dcterms:created>
  <dcterms:modified xsi:type="dcterms:W3CDTF">2014-04-03T09:17:47Z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