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9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1" r:id="rId8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22D731B-D4FE-4668-972A-F5AA50201769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6587F8-4C85-47B4-8574-6920E00FA17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8348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F2CF21E-817B-4275-BB9B-D2D68697028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9591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7F6A352-493E-4ECD-B37D-C103F19415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927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3B5397-4DD1-4CC6-A2D7-FD2F376154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748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680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D5F69DA-20D4-4E1A-96F3-6CB8350DA9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926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ADA3BF-96F2-4C39-B203-15394050A26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09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EB3996-24E6-4A1D-8124-6296D1D36B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048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9634A4-6D85-4DB4-92C1-58F2340C71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0702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A61CDE-91C0-43A2-8EBE-AE3DB32320E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1867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F65F40-782C-4DA5-B76F-BC9FADB7395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395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14EACD0-767E-4605-BA27-53B4B75458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954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how the grace of God </a:t>
            </a:r>
            <a:r>
              <a:rPr lang="en-GB" dirty="0"/>
              <a:t>amazes me!</a:t>
            </a:r>
            <a:endParaRPr lang="en-NZ" dirty="0"/>
          </a:p>
          <a:p>
            <a:r>
              <a:rPr lang="en-GB" dirty="0"/>
              <a:t>	It loosed me from my bonds and set me free!</a:t>
            </a:r>
            <a:endParaRPr lang="en-NZ" dirty="0"/>
          </a:p>
          <a:p>
            <a:r>
              <a:rPr lang="en-GB" dirty="0"/>
              <a:t>		What made it happen so?</a:t>
            </a:r>
            <a:endParaRPr lang="en-NZ" dirty="0"/>
          </a:p>
          <a:p>
            <a:r>
              <a:rPr lang="en-GB" dirty="0"/>
              <a:t>		’twas his will, this much I know,</a:t>
            </a:r>
            <a:endParaRPr lang="en-NZ" dirty="0"/>
          </a:p>
          <a:p>
            <a:r>
              <a:rPr lang="en-GB" dirty="0"/>
              <a:t>		set me, as now I show,</a:t>
            </a:r>
            <a:endParaRPr lang="en-NZ" dirty="0"/>
          </a:p>
          <a:p>
            <a:r>
              <a:rPr lang="en-GB" dirty="0"/>
              <a:t>		at liberty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God has chosen me, though one of </a:t>
            </a:r>
            <a:r>
              <a:rPr lang="en-GB" dirty="0" smtClean="0"/>
              <a:t>	naught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to sit beside my King in heaven’s court.</a:t>
            </a:r>
            <a:endParaRPr lang="en-NZ" dirty="0"/>
          </a:p>
          <a:p>
            <a:r>
              <a:rPr lang="en-GB" dirty="0"/>
              <a:t>		Hear what my Lord hath done:</a:t>
            </a:r>
            <a:endParaRPr lang="en-NZ" dirty="0"/>
          </a:p>
          <a:p>
            <a:r>
              <a:rPr lang="en-GB" dirty="0"/>
              <a:t>		O the love that made him run</a:t>
            </a:r>
            <a:endParaRPr lang="en-NZ" dirty="0"/>
          </a:p>
          <a:p>
            <a:r>
              <a:rPr lang="en-GB" dirty="0"/>
              <a:t>		to meet his erring son!</a:t>
            </a:r>
            <a:endParaRPr lang="en-NZ" dirty="0"/>
          </a:p>
          <a:p>
            <a:r>
              <a:rPr lang="en-GB" dirty="0"/>
              <a:t>		This hath God wrought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Not for my righteousness, for I have none,</a:t>
            </a:r>
            <a:endParaRPr lang="en-NZ" dirty="0"/>
          </a:p>
          <a:p>
            <a:r>
              <a:rPr lang="en-GB" dirty="0"/>
              <a:t>	but for his mercy’s sake, Jesus, God’s Son,</a:t>
            </a:r>
            <a:endParaRPr lang="en-NZ" dirty="0"/>
          </a:p>
          <a:p>
            <a:r>
              <a:rPr lang="en-GB" dirty="0"/>
              <a:t>		suffered on </a:t>
            </a:r>
            <a:r>
              <a:rPr lang="en-GB" dirty="0" err="1"/>
              <a:t>Calv’ry’s</a:t>
            </a:r>
            <a:r>
              <a:rPr lang="en-GB" dirty="0"/>
              <a:t> tree –</a:t>
            </a:r>
            <a:endParaRPr lang="en-NZ" dirty="0"/>
          </a:p>
          <a:p>
            <a:r>
              <a:rPr lang="en-GB" dirty="0"/>
              <a:t>		crucified with thieves was he –</a:t>
            </a:r>
            <a:endParaRPr lang="en-NZ" dirty="0"/>
          </a:p>
          <a:p>
            <a:r>
              <a:rPr lang="en-GB" dirty="0"/>
              <a:t>		great was his grace to me,</a:t>
            </a:r>
            <a:endParaRPr lang="en-NZ" dirty="0"/>
          </a:p>
          <a:p>
            <a:r>
              <a:rPr lang="en-GB" dirty="0"/>
              <a:t>		his wayward 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802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And when I think of how at Calvary</a:t>
            </a:r>
            <a:endParaRPr lang="en-NZ" dirty="0"/>
          </a:p>
          <a:p>
            <a:r>
              <a:rPr lang="en-GB" dirty="0"/>
              <a:t>	he bore sin’s penalty instead of me,</a:t>
            </a:r>
            <a:endParaRPr lang="en-NZ" dirty="0"/>
          </a:p>
          <a:p>
            <a:r>
              <a:rPr lang="en-GB" dirty="0"/>
              <a:t>		amazed, I wonder why</a:t>
            </a:r>
            <a:endParaRPr lang="en-NZ" dirty="0"/>
          </a:p>
          <a:p>
            <a:r>
              <a:rPr lang="en-GB" dirty="0"/>
              <a:t>		he, the sinless One, should die</a:t>
            </a:r>
            <a:endParaRPr lang="en-NZ" dirty="0"/>
          </a:p>
          <a:p>
            <a:r>
              <a:rPr lang="en-GB" dirty="0"/>
              <a:t>		for one so vile as I:</a:t>
            </a:r>
            <a:endParaRPr lang="en-NZ" dirty="0"/>
          </a:p>
          <a:p>
            <a:r>
              <a:rPr lang="en-GB" dirty="0"/>
              <a:t>		my Saviour he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9279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all my heart’s desire is to abide</a:t>
            </a:r>
            <a:endParaRPr lang="en-NZ" dirty="0"/>
          </a:p>
          <a:p>
            <a:r>
              <a:rPr lang="en-GB" dirty="0"/>
              <a:t>	in him, my Saviour dear, in him to hide.</a:t>
            </a:r>
            <a:endParaRPr lang="en-NZ" dirty="0"/>
          </a:p>
          <a:p>
            <a:r>
              <a:rPr lang="en-GB" dirty="0"/>
              <a:t>		My shield and buckler he,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cov’ring</a:t>
            </a:r>
            <a:r>
              <a:rPr lang="en-GB" dirty="0"/>
              <a:t> and protecting me:</a:t>
            </a:r>
            <a:endParaRPr lang="en-NZ" dirty="0"/>
          </a:p>
          <a:p>
            <a:r>
              <a:rPr lang="en-GB" dirty="0"/>
              <a:t>		from Satan’s darts I’ll be</a:t>
            </a:r>
            <a:endParaRPr lang="en-NZ" dirty="0"/>
          </a:p>
          <a:p>
            <a:r>
              <a:rPr lang="en-GB" dirty="0"/>
              <a:t>		safe at his side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3805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 Jesus, hear my prayer, thy grace impart;</a:t>
            </a:r>
            <a:endParaRPr lang="en-NZ" dirty="0"/>
          </a:p>
          <a:p>
            <a:r>
              <a:rPr lang="en-GB" dirty="0"/>
              <a:t>	when evil thoughts arise through Satan’s art,</a:t>
            </a:r>
            <a:endParaRPr lang="en-NZ" dirty="0"/>
          </a:p>
          <a:p>
            <a:r>
              <a:rPr lang="en-GB" dirty="0"/>
              <a:t>		O drive them all away</a:t>
            </a:r>
            <a:endParaRPr lang="en-NZ" dirty="0"/>
          </a:p>
          <a:p>
            <a:r>
              <a:rPr lang="en-GB" dirty="0"/>
              <a:t>		and do thou, from day to day,</a:t>
            </a:r>
            <a:endParaRPr lang="en-NZ" dirty="0"/>
          </a:p>
          <a:p>
            <a:r>
              <a:rPr lang="en-GB" dirty="0"/>
              <a:t>		keep me beneath thy sway,</a:t>
            </a:r>
            <a:endParaRPr lang="en-NZ" dirty="0"/>
          </a:p>
          <a:p>
            <a:r>
              <a:rPr lang="en-GB" dirty="0"/>
              <a:t>		King of my heart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9279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Come now, the whole of me, eyes, ears and </a:t>
            </a:r>
            <a:r>
              <a:rPr lang="en-GB" dirty="0" smtClean="0"/>
              <a:t>	voice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join me, creation all, with joyful noise:</a:t>
            </a:r>
            <a:endParaRPr lang="en-NZ" dirty="0"/>
          </a:p>
          <a:p>
            <a:r>
              <a:rPr lang="en-GB" dirty="0"/>
              <a:t>		praise him who broke the chain</a:t>
            </a:r>
            <a:endParaRPr lang="en-NZ" dirty="0"/>
          </a:p>
          <a:p>
            <a:r>
              <a:rPr lang="en-GB" dirty="0"/>
              <a:t>		holding me in sin’s domain</a:t>
            </a:r>
            <a:endParaRPr lang="en-NZ" dirty="0"/>
          </a:p>
          <a:p>
            <a:r>
              <a:rPr lang="en-GB" dirty="0"/>
              <a:t>		and set me free again!</a:t>
            </a:r>
            <a:endParaRPr lang="en-NZ" dirty="0"/>
          </a:p>
          <a:p>
            <a:r>
              <a:rPr lang="en-GB" dirty="0"/>
              <a:t>		Sing and rejoice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205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Emmanuel T. </a:t>
            </a:r>
            <a:r>
              <a:rPr lang="en-GB" sz="1000" dirty="0" err="1"/>
              <a:t>Sibomana</a:t>
            </a:r>
            <a:r>
              <a:rPr lang="en-GB" sz="1000" dirty="0"/>
              <a:t>, 1946; tr. Rosemary </a:t>
            </a:r>
            <a:r>
              <a:rPr lang="en-GB" sz="1000" dirty="0" err="1"/>
              <a:t>Guillebaud</a:t>
            </a:r>
            <a:r>
              <a:rPr lang="en-GB" sz="1000" dirty="0"/>
              <a:t>, © Church Mission Society</a:t>
            </a:r>
            <a:endParaRPr lang="en-NZ" sz="1000" dirty="0"/>
          </a:p>
          <a:p>
            <a:pPr algn="r"/>
            <a:r>
              <a:rPr lang="en-GB" sz="1000" dirty="0"/>
              <a:t>Tune: Frederick J. </a:t>
            </a:r>
            <a:r>
              <a:rPr lang="en-GB" sz="1000" dirty="0" err="1"/>
              <a:t>Barff</a:t>
            </a:r>
            <a:r>
              <a:rPr lang="en-GB" sz="1000" dirty="0"/>
              <a:t>, © Church Mission Society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56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2014-02-28T04:23:44Z</dcterms:created>
  <dcterms:modified xsi:type="dcterms:W3CDTF">2014-02-28T04:25:32Z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