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57A745-8F08-4BA1-8370-8278BB3B65AC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3504C-3F7B-41D5-A0FF-595FC2050BC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315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B564357-F5EB-4078-A860-1B2442B32E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61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6F8797-9F08-4A8F-840E-48A13EFC9D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76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FB2C6F-466E-40E4-A87F-E1FAC2CDE3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647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52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DC9684-0F0C-4F93-A713-84606C197B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79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CDF87E-2CCE-4C37-946F-BA0E2DA111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939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961034-8653-435A-9EF0-CD2BFB2DC5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03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23D4E3-20C0-4BEB-8F2C-0D82C793D5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20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BCFFFC-3E9D-4AA4-BEC4-042EFC5F60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7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9455F1-B6C0-403A-845D-53DFD3D7EF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35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6DBF66-E04B-42E6-8484-6F403CFB84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87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God be the glory,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great </a:t>
            </a:r>
            <a:r>
              <a:rPr lang="en-GB" dirty="0"/>
              <a:t>things he has </a:t>
            </a:r>
            <a:r>
              <a:rPr lang="en-GB" dirty="0" smtClean="0"/>
              <a:t>done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So loved he the world that he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gave </a:t>
            </a:r>
            <a:r>
              <a:rPr lang="en-GB" dirty="0"/>
              <a:t>us his </a:t>
            </a:r>
            <a:r>
              <a:rPr lang="en-GB" dirty="0" smtClean="0"/>
              <a:t>Son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who yielded his life an atonement for sin,</a:t>
            </a:r>
            <a:endParaRPr lang="en-NZ" dirty="0"/>
          </a:p>
          <a:p>
            <a:r>
              <a:rPr lang="en-GB" dirty="0"/>
              <a:t>		and opened the life-gate that we may go 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Praise the Lord, praise the Lord;</a:t>
            </a:r>
            <a:endParaRPr lang="en-NZ" i="1" dirty="0"/>
          </a:p>
          <a:p>
            <a:r>
              <a:rPr lang="en-GB" i="1" dirty="0"/>
              <a:t>		let the earth hear his voice!</a:t>
            </a:r>
            <a:endParaRPr lang="en-NZ" i="1" dirty="0"/>
          </a:p>
          <a:p>
            <a:r>
              <a:rPr lang="en-GB" i="1" dirty="0"/>
              <a:t>	Praise the Lord, praise the Lord;</a:t>
            </a:r>
            <a:endParaRPr lang="en-NZ" i="1" dirty="0"/>
          </a:p>
          <a:p>
            <a:r>
              <a:rPr lang="en-GB" i="1" dirty="0"/>
              <a:t>		let the people rejoice!</a:t>
            </a:r>
            <a:endParaRPr lang="en-NZ" i="1" dirty="0"/>
          </a:p>
          <a:p>
            <a:r>
              <a:rPr lang="en-GB" i="1" dirty="0"/>
              <a:t>	O come to the Father</a:t>
            </a:r>
            <a:endParaRPr lang="en-NZ" i="1" dirty="0"/>
          </a:p>
          <a:p>
            <a:r>
              <a:rPr lang="en-GB" i="1" dirty="0"/>
              <a:t>		through Jesus the Son,</a:t>
            </a:r>
            <a:endParaRPr lang="en-NZ" i="1" dirty="0"/>
          </a:p>
          <a:p>
            <a:r>
              <a:rPr lang="en-GB" i="1" dirty="0"/>
              <a:t>	and give him the glory;</a:t>
            </a:r>
            <a:endParaRPr lang="en-NZ" i="1" dirty="0"/>
          </a:p>
          <a:p>
            <a:r>
              <a:rPr lang="en-GB" i="1" dirty="0"/>
              <a:t>		great things he has done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perfect redemption, </a:t>
            </a:r>
            <a:endParaRPr lang="en-GB" dirty="0" smtClean="0"/>
          </a:p>
          <a:p>
            <a:r>
              <a:rPr lang="en-GB" dirty="0" smtClean="0"/>
              <a:t>			the </a:t>
            </a:r>
            <a:r>
              <a:rPr lang="en-GB" dirty="0"/>
              <a:t>purchase of blood,</a:t>
            </a:r>
            <a:endParaRPr lang="en-NZ" dirty="0"/>
          </a:p>
          <a:p>
            <a:r>
              <a:rPr lang="en-GB" dirty="0"/>
              <a:t>		to </a:t>
            </a:r>
            <a:r>
              <a:rPr lang="en-GB" dirty="0" err="1"/>
              <a:t>ev’ry</a:t>
            </a:r>
            <a:r>
              <a:rPr lang="en-GB" dirty="0"/>
              <a:t> believer the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promise </a:t>
            </a:r>
            <a:r>
              <a:rPr lang="en-GB" dirty="0"/>
              <a:t>of God;</a:t>
            </a:r>
            <a:endParaRPr lang="en-NZ" dirty="0"/>
          </a:p>
          <a:p>
            <a:r>
              <a:rPr lang="en-GB" dirty="0"/>
              <a:t>	the vilest offender </a:t>
            </a:r>
            <a:r>
              <a:rPr lang="en-GB" dirty="0" smtClean="0"/>
              <a:t>who </a:t>
            </a:r>
            <a:r>
              <a:rPr lang="en-GB" dirty="0"/>
              <a:t>truly believes,</a:t>
            </a:r>
            <a:endParaRPr lang="en-NZ" dirty="0"/>
          </a:p>
          <a:p>
            <a:r>
              <a:rPr lang="en-GB" dirty="0"/>
              <a:t>		that moment from Jesus a pardon receives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32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Praise the Lord, praise the Lord;</a:t>
            </a:r>
            <a:endParaRPr lang="en-NZ" i="1" dirty="0"/>
          </a:p>
          <a:p>
            <a:r>
              <a:rPr lang="en-GB" i="1" dirty="0"/>
              <a:t>		let the earth hear his voice!</a:t>
            </a:r>
            <a:endParaRPr lang="en-NZ" i="1" dirty="0"/>
          </a:p>
          <a:p>
            <a:r>
              <a:rPr lang="en-GB" i="1" dirty="0"/>
              <a:t>	Praise the Lord, praise the Lord;</a:t>
            </a:r>
            <a:endParaRPr lang="en-NZ" i="1" dirty="0"/>
          </a:p>
          <a:p>
            <a:r>
              <a:rPr lang="en-GB" i="1" dirty="0"/>
              <a:t>		let the people rejoice!</a:t>
            </a:r>
            <a:endParaRPr lang="en-NZ" i="1" dirty="0"/>
          </a:p>
          <a:p>
            <a:r>
              <a:rPr lang="en-GB" i="1" dirty="0"/>
              <a:t>	O come to the Father</a:t>
            </a:r>
            <a:endParaRPr lang="en-NZ" i="1" dirty="0"/>
          </a:p>
          <a:p>
            <a:r>
              <a:rPr lang="en-GB" i="1" dirty="0"/>
              <a:t>		through Jesus the Son,</a:t>
            </a:r>
            <a:endParaRPr lang="en-NZ" i="1" dirty="0"/>
          </a:p>
          <a:p>
            <a:r>
              <a:rPr lang="en-GB" i="1" dirty="0"/>
              <a:t>	and give him the glory;</a:t>
            </a:r>
            <a:endParaRPr lang="en-NZ" i="1" dirty="0"/>
          </a:p>
          <a:p>
            <a:r>
              <a:rPr lang="en-GB" i="1" dirty="0"/>
              <a:t>		great things he has done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88155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Great </a:t>
            </a:r>
            <a:r>
              <a:rPr lang="en-GB" dirty="0"/>
              <a:t>things he has taught us, </a:t>
            </a:r>
            <a:endParaRPr lang="en-GB" dirty="0" smtClean="0"/>
          </a:p>
          <a:p>
            <a:r>
              <a:rPr lang="en-GB" dirty="0" smtClean="0"/>
              <a:t>			great </a:t>
            </a:r>
            <a:r>
              <a:rPr lang="en-GB" dirty="0"/>
              <a:t>things he has done,</a:t>
            </a:r>
            <a:endParaRPr lang="en-NZ" dirty="0"/>
          </a:p>
          <a:p>
            <a:r>
              <a:rPr lang="en-GB" dirty="0"/>
              <a:t>		and great our rejoicing through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Jesus </a:t>
            </a:r>
            <a:r>
              <a:rPr lang="en-GB" dirty="0"/>
              <a:t>the Son;</a:t>
            </a:r>
            <a:endParaRPr lang="en-NZ" dirty="0"/>
          </a:p>
          <a:p>
            <a:r>
              <a:rPr lang="en-GB" dirty="0"/>
              <a:t>	but purer and higher and greater will be</a:t>
            </a:r>
            <a:endParaRPr lang="en-NZ" dirty="0"/>
          </a:p>
          <a:p>
            <a:r>
              <a:rPr lang="en-GB" dirty="0"/>
              <a:t>		our wonder, our gladness, when Jesus </a:t>
            </a:r>
            <a:r>
              <a:rPr lang="en-GB"/>
              <a:t>we </a:t>
            </a:r>
            <a:r>
              <a:rPr lang="en-GB" smtClean="0"/>
              <a:t>	see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Praise the Lord, praise the Lord;</a:t>
            </a:r>
            <a:endParaRPr lang="en-NZ" i="1" dirty="0"/>
          </a:p>
          <a:p>
            <a:r>
              <a:rPr lang="en-GB" i="1" dirty="0"/>
              <a:t>		let the earth hear his voice!</a:t>
            </a:r>
            <a:endParaRPr lang="en-NZ" i="1" dirty="0"/>
          </a:p>
          <a:p>
            <a:r>
              <a:rPr lang="en-GB" i="1" dirty="0"/>
              <a:t>	Praise the Lord, praise the Lord;</a:t>
            </a:r>
            <a:endParaRPr lang="en-NZ" i="1" dirty="0"/>
          </a:p>
          <a:p>
            <a:r>
              <a:rPr lang="en-GB" i="1" dirty="0"/>
              <a:t>		let the people rejoice!</a:t>
            </a:r>
            <a:endParaRPr lang="en-NZ" i="1" dirty="0"/>
          </a:p>
          <a:p>
            <a:r>
              <a:rPr lang="en-GB" i="1" dirty="0"/>
              <a:t>	O come to the Father</a:t>
            </a:r>
            <a:endParaRPr lang="en-NZ" i="1" dirty="0"/>
          </a:p>
          <a:p>
            <a:r>
              <a:rPr lang="en-GB" i="1" dirty="0"/>
              <a:t>		through Jesus the Son,</a:t>
            </a:r>
            <a:endParaRPr lang="en-NZ" i="1" dirty="0"/>
          </a:p>
          <a:p>
            <a:r>
              <a:rPr lang="en-GB" i="1" dirty="0"/>
              <a:t>	and give him the glory;</a:t>
            </a:r>
            <a:endParaRPr lang="en-NZ" i="1" dirty="0"/>
          </a:p>
          <a:p>
            <a:r>
              <a:rPr lang="en-GB" i="1" dirty="0"/>
              <a:t>		great things he has done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Fanny J. Crosby, 1875, alt.</a:t>
            </a:r>
            <a:endParaRPr lang="en-NZ" sz="1000" dirty="0"/>
          </a:p>
          <a:p>
            <a:pPr algn="r"/>
            <a:r>
              <a:rPr lang="en-GB" sz="1000" dirty="0"/>
              <a:t>Tune: William H. </a:t>
            </a:r>
            <a:r>
              <a:rPr lang="en-GB" sz="1000" dirty="0" err="1"/>
              <a:t>Doane</a:t>
            </a:r>
            <a:r>
              <a:rPr lang="en-GB" sz="1000" dirty="0"/>
              <a:t>, 1875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4183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37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2014-03-01T06:44:30Z</dcterms:created>
  <dcterms:modified xsi:type="dcterms:W3CDTF">2014-03-18T08:50:48Z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