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3" r:id="rId4"/>
    <p:sldId id="264" r:id="rId5"/>
    <p:sldId id="262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95AF00-FEA6-4672-9AE7-0103788B32D6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9A673C-9A19-4316-B66C-4997FC77D4C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2238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B35B476-0803-4373-8455-C4B0288FCE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13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07BE27-0B82-4CA1-BBA6-648404F6EE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62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88F784-4BC6-447D-A765-66717AB57C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40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771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512636-C3EE-4C27-B9BF-E765794C6D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6048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6E3655-F747-46A7-AA2A-7EB00B0C6E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85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B2D756-6B17-4B7E-8320-A1FBE34DB6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983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B3A47D-1B29-40A5-9C35-AB2AC11CF7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609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06E88D-971B-4FF4-AA4E-2BD828B2D3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58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38AC3B-CE34-4DEC-8002-EC1691E123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269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59DC40-8B2E-4E3D-97FA-2949709656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302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hail the </a:t>
            </a:r>
            <a:r>
              <a:rPr lang="en-GB" b="1" dirty="0" err="1">
                <a:solidFill>
                  <a:srgbClr val="FFFF00"/>
                </a:solidFill>
              </a:rPr>
              <a:t>pow’r</a:t>
            </a:r>
            <a:r>
              <a:rPr lang="en-GB" b="1" dirty="0">
                <a:solidFill>
                  <a:srgbClr val="FFFF00"/>
                </a:solidFill>
              </a:rPr>
              <a:t> of Jesus’ name!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Let angels prostrate fall,</a:t>
            </a:r>
            <a:endParaRPr lang="en-NZ" dirty="0"/>
          </a:p>
          <a:p>
            <a:r>
              <a:rPr lang="en-GB" dirty="0"/>
              <a:t>		let angels prostrate fall;</a:t>
            </a:r>
            <a:endParaRPr lang="en-NZ" dirty="0"/>
          </a:p>
          <a:p>
            <a:r>
              <a:rPr lang="en-GB" dirty="0"/>
              <a:t>	bring forth the royal diadem</a:t>
            </a:r>
            <a:r>
              <a:rPr lang="en-GB" dirty="0" smtClean="0"/>
              <a:t>,</a:t>
            </a:r>
          </a:p>
          <a:p>
            <a:endParaRPr lang="en-GB" dirty="0"/>
          </a:p>
          <a:p>
            <a:r>
              <a:rPr lang="en-GB" i="1" dirty="0" smtClean="0"/>
              <a:t>	and </a:t>
            </a:r>
            <a:r>
              <a:rPr lang="en-GB" i="1" dirty="0"/>
              <a:t>crown him, crown him,</a:t>
            </a:r>
            <a:endParaRPr lang="en-NZ" i="1" dirty="0"/>
          </a:p>
          <a:p>
            <a:r>
              <a:rPr lang="en-GB" i="1" dirty="0"/>
              <a:t>	crown him, crown him,</a:t>
            </a:r>
            <a:endParaRPr lang="en-NZ" i="1" dirty="0"/>
          </a:p>
          <a:p>
            <a:r>
              <a:rPr lang="en-GB" i="1" dirty="0"/>
              <a:t>	and crown him Lord of all.</a:t>
            </a:r>
            <a:endParaRPr lang="en-NZ" i="1" dirty="0"/>
          </a:p>
          <a:p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Crown him, ye martyrs of your God,</a:t>
            </a:r>
            <a:endParaRPr lang="en-NZ" dirty="0"/>
          </a:p>
          <a:p>
            <a:r>
              <a:rPr lang="en-GB" dirty="0"/>
              <a:t>		who from his altar call,</a:t>
            </a:r>
            <a:endParaRPr lang="en-NZ" dirty="0"/>
          </a:p>
          <a:p>
            <a:r>
              <a:rPr lang="en-GB" dirty="0"/>
              <a:t>		who from his altar call;</a:t>
            </a:r>
            <a:endParaRPr lang="en-NZ" dirty="0"/>
          </a:p>
          <a:p>
            <a:r>
              <a:rPr lang="en-GB" dirty="0"/>
              <a:t>	praise him whose way of pain ye trod,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and crown him, crown him,</a:t>
            </a:r>
            <a:endParaRPr lang="en-NZ" i="1" dirty="0"/>
          </a:p>
          <a:p>
            <a:r>
              <a:rPr lang="en-GB" i="1" dirty="0"/>
              <a:t>	crown him, crown him,</a:t>
            </a:r>
            <a:endParaRPr lang="en-NZ" i="1" dirty="0"/>
          </a:p>
          <a:p>
            <a:r>
              <a:rPr lang="en-GB" i="1" dirty="0"/>
              <a:t>	and crown him Lord of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 seed of Israel’s chosen race,</a:t>
            </a:r>
            <a:endParaRPr lang="en-NZ" dirty="0"/>
          </a:p>
          <a:p>
            <a:r>
              <a:rPr lang="en-GB" dirty="0"/>
              <a:t>		ye ransomed of the fall,</a:t>
            </a:r>
            <a:endParaRPr lang="en-NZ" dirty="0"/>
          </a:p>
          <a:p>
            <a:r>
              <a:rPr lang="en-GB" dirty="0"/>
              <a:t>		ye ransomed of the fall,</a:t>
            </a:r>
            <a:endParaRPr lang="en-NZ" dirty="0"/>
          </a:p>
          <a:p>
            <a:r>
              <a:rPr lang="en-GB" dirty="0"/>
              <a:t>	hail him who saves you by his grace,</a:t>
            </a:r>
            <a:endParaRPr lang="en-NZ" dirty="0"/>
          </a:p>
          <a:p>
            <a:pPr eaLnBrk="1" hangingPunct="1"/>
            <a:endParaRPr lang="en-NZ" altLang="en-US" dirty="0"/>
          </a:p>
          <a:p>
            <a:r>
              <a:rPr lang="en-NZ" altLang="en-US" dirty="0" smtClean="0"/>
              <a:t>	</a:t>
            </a:r>
            <a:r>
              <a:rPr lang="en-GB" i="1" dirty="0"/>
              <a:t>and crown him, crown him,</a:t>
            </a:r>
            <a:endParaRPr lang="en-NZ" i="1" dirty="0"/>
          </a:p>
          <a:p>
            <a:r>
              <a:rPr lang="en-GB" i="1" dirty="0"/>
              <a:t>	crown him, crown him,</a:t>
            </a:r>
            <a:endParaRPr lang="en-NZ" i="1" dirty="0"/>
          </a:p>
          <a:p>
            <a:r>
              <a:rPr lang="en-GB" i="1" dirty="0"/>
              <a:t>	and crown him Lord of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4876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Sinners, whose love can ne’er forget</a:t>
            </a:r>
            <a:endParaRPr lang="en-NZ" dirty="0"/>
          </a:p>
          <a:p>
            <a:r>
              <a:rPr lang="en-GB" dirty="0"/>
              <a:t>		the wormwood and the gall,</a:t>
            </a:r>
            <a:endParaRPr lang="en-NZ" dirty="0"/>
          </a:p>
          <a:p>
            <a:r>
              <a:rPr lang="en-GB" dirty="0"/>
              <a:t>		the wormwood and the gall,</a:t>
            </a:r>
            <a:endParaRPr lang="en-NZ" dirty="0"/>
          </a:p>
          <a:p>
            <a:r>
              <a:rPr lang="en-GB" dirty="0"/>
              <a:t>	go, spread your trophies at his feet,</a:t>
            </a:r>
            <a:endParaRPr lang="en-NZ" dirty="0"/>
          </a:p>
          <a:p>
            <a:pPr eaLnBrk="1" hangingPunct="1"/>
            <a:endParaRPr lang="en-NZ" altLang="en-US" dirty="0"/>
          </a:p>
          <a:p>
            <a:r>
              <a:rPr lang="en-NZ" altLang="en-US" dirty="0" smtClean="0"/>
              <a:t>	</a:t>
            </a:r>
            <a:r>
              <a:rPr lang="en-GB" i="1" dirty="0"/>
              <a:t>and crown him, crown him,</a:t>
            </a:r>
            <a:endParaRPr lang="en-NZ" i="1" dirty="0"/>
          </a:p>
          <a:p>
            <a:r>
              <a:rPr lang="en-GB" i="1" dirty="0"/>
              <a:t>	crown him, crown him,</a:t>
            </a:r>
            <a:endParaRPr lang="en-NZ" i="1" dirty="0"/>
          </a:p>
          <a:p>
            <a:r>
              <a:rPr lang="en-GB" i="1" dirty="0"/>
              <a:t>	and crown him Lord of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493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</a:t>
            </a:r>
            <a:r>
              <a:rPr lang="en-GB" dirty="0" err="1"/>
              <a:t>ev’ry</a:t>
            </a:r>
            <a:r>
              <a:rPr lang="en-GB" dirty="0"/>
              <a:t> kindred, </a:t>
            </a:r>
            <a:r>
              <a:rPr lang="en-GB" dirty="0" err="1"/>
              <a:t>ev’ry</a:t>
            </a:r>
            <a:r>
              <a:rPr lang="en-GB" dirty="0"/>
              <a:t> tribe</a:t>
            </a:r>
            <a:endParaRPr lang="en-NZ" dirty="0"/>
          </a:p>
          <a:p>
            <a:r>
              <a:rPr lang="en-GB" dirty="0"/>
              <a:t>		on this terrestrial ball,</a:t>
            </a:r>
            <a:endParaRPr lang="en-NZ" dirty="0"/>
          </a:p>
          <a:p>
            <a:r>
              <a:rPr lang="en-GB" dirty="0"/>
              <a:t>		on this terrestrial ball,</a:t>
            </a:r>
            <a:endParaRPr lang="en-NZ" dirty="0"/>
          </a:p>
          <a:p>
            <a:r>
              <a:rPr lang="en-GB" dirty="0"/>
              <a:t>	to him all majesty ascribe,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and crown him, crown him,</a:t>
            </a:r>
            <a:endParaRPr lang="en-NZ" i="1" dirty="0"/>
          </a:p>
          <a:p>
            <a:r>
              <a:rPr lang="en-GB" i="1" dirty="0"/>
              <a:t>	crown him, crown him,</a:t>
            </a:r>
            <a:endParaRPr lang="en-NZ" i="1" dirty="0"/>
          </a:p>
          <a:p>
            <a:r>
              <a:rPr lang="en-GB" i="1" dirty="0"/>
              <a:t>	and crown him Lord of all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19831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that with yonder sacred throng</a:t>
            </a:r>
            <a:endParaRPr lang="en-NZ" dirty="0"/>
          </a:p>
          <a:p>
            <a:r>
              <a:rPr lang="en-GB" dirty="0"/>
              <a:t>		we at his feet may fall,</a:t>
            </a:r>
            <a:endParaRPr lang="en-NZ" dirty="0"/>
          </a:p>
          <a:p>
            <a:r>
              <a:rPr lang="en-GB" dirty="0"/>
              <a:t>		we at his feet may fall!</a:t>
            </a:r>
            <a:endParaRPr lang="en-NZ" dirty="0"/>
          </a:p>
          <a:p>
            <a:r>
              <a:rPr lang="en-GB" dirty="0"/>
              <a:t>	We’ll join the everlasting song,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and crown him, crown him,</a:t>
            </a:r>
            <a:endParaRPr lang="en-NZ" i="1" dirty="0"/>
          </a:p>
          <a:p>
            <a:r>
              <a:rPr lang="en-GB" i="1" dirty="0"/>
              <a:t>	crown him, crown him,</a:t>
            </a:r>
            <a:endParaRPr lang="en-NZ" i="1" dirty="0"/>
          </a:p>
          <a:p>
            <a:r>
              <a:rPr lang="en-GB" i="1" dirty="0"/>
              <a:t>	and crown him Lord of all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1–5 Edward </a:t>
            </a:r>
            <a:r>
              <a:rPr lang="en-GB" sz="1000" dirty="0" err="1"/>
              <a:t>Perronet</a:t>
            </a:r>
            <a:r>
              <a:rPr lang="en-GB" sz="1000" dirty="0"/>
              <a:t>, 1780, alt.; </a:t>
            </a:r>
            <a:r>
              <a:rPr lang="en-GB" sz="1000" dirty="0" err="1"/>
              <a:t>st.</a:t>
            </a:r>
            <a:r>
              <a:rPr lang="en-GB" sz="1000" dirty="0"/>
              <a:t> 6 John </a:t>
            </a:r>
            <a:r>
              <a:rPr lang="en-GB" sz="1000" dirty="0" err="1"/>
              <a:t>Rippon</a:t>
            </a:r>
            <a:r>
              <a:rPr lang="en-GB" sz="1000" dirty="0"/>
              <a:t>, 1787, alt.</a:t>
            </a:r>
            <a:endParaRPr lang="en-NZ" sz="1000" dirty="0"/>
          </a:p>
          <a:p>
            <a:pPr algn="r"/>
            <a:r>
              <a:rPr lang="en-GB" sz="1000" dirty="0"/>
              <a:t>Tune: James </a:t>
            </a:r>
            <a:r>
              <a:rPr lang="en-GB" sz="1000" dirty="0" err="1"/>
              <a:t>Ellor</a:t>
            </a:r>
            <a:r>
              <a:rPr lang="en-GB" sz="1000" dirty="0"/>
              <a:t>, 1838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52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2014-03-01T06:48:21Z</dcterms:created>
  <dcterms:modified xsi:type="dcterms:W3CDTF">2014-03-01T06:51:54Z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